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5" r:id="rId5"/>
    <p:sldId id="310" r:id="rId6"/>
    <p:sldId id="293" r:id="rId7"/>
    <p:sldId id="303" r:id="rId8"/>
    <p:sldId id="313" r:id="rId9"/>
    <p:sldId id="297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9"/>
    <a:srgbClr val="00BBEE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>
      <p:cViewPr varScale="1">
        <p:scale>
          <a:sx n="78" d="100"/>
          <a:sy n="78" d="100"/>
        </p:scale>
        <p:origin x="126" y="492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17.12.2025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4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5.wmf"/><Relationship Id="rId4" Type="http://schemas.openxmlformats.org/officeDocument/2006/relationships/package" Target="../embeddings/_________Microsoft_Word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lk_uio/?utm_source=w&amp;utm_content=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0030" y="393039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В </a:t>
            </a:r>
            <a:r>
              <a:rPr lang="ru-RU" dirty="0">
                <a:solidFill>
                  <a:schemeClr val="bg1"/>
                </a:solidFill>
              </a:rPr>
              <a:t>СПИСОК ЛИЦ, ОСУЩЕСТВЛЯЮЩИХ ДЕЯТЕЛЬНОСТЬ </a:t>
            </a:r>
            <a:r>
              <a:rPr lang="ru-RU" dirty="0" smtClean="0">
                <a:solidFill>
                  <a:schemeClr val="bg1"/>
                </a:solidFill>
              </a:rPr>
              <a:t>ПРЕДСТАВИТЕЛЕЙ </a:t>
            </a:r>
            <a:r>
              <a:rPr lang="ru-RU" dirty="0">
                <a:solidFill>
                  <a:schemeClr val="bg1"/>
                </a:solidFill>
              </a:rPr>
              <a:t>ВЛАДЕЛЬЦЕВ ОБЛИГАЦИЙ (ПВО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16050" y="3667920"/>
            <a:ext cx="80280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прохождения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включения в список лиц, осуществляющих деятельность представителей владельцев облигаций (далее – список ПВО) (включение в список ПВО в соответствии с Положением Банка России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29.10.2014 №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439-П*)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6050" y="6043195"/>
            <a:ext cx="8028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Банка России от 29.10.2014 № 439-П «О порядке включения лиц в список лиц, осуществляющих деятельность представителей владельцев облигаций, и исключения лиц из указанного списка, порядке информирования владельцев облигаций их представителем, порядке представления уведомления, содержащего сведения о представителе владельцев облигаций, и требованиях к его форме и содержанию»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354281"/>
            <a:ext cx="775879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должности, инициалы, фамилию, подпись лица, осуществляющего функции единоличного исполнительного органа заявителя (уполномоченного им лица), укажите дату подписания и заверьте (скрепите)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печатью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ее наличии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8954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23526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28098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5" name="Объект 2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252170"/>
              </p:ext>
            </p:extLst>
          </p:nvPr>
        </p:nvGraphicFramePr>
        <p:xfrm>
          <a:off x="2139950" y="60261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7" name="Объект 6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9950" y="602615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88491"/>
              </p:ext>
            </p:extLst>
          </p:nvPr>
        </p:nvGraphicFramePr>
        <p:xfrm>
          <a:off x="122555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8" name="Объект 7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555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301625" y="1362414"/>
            <a:ext cx="3508375" cy="1408078"/>
            <a:chOff x="301625" y="1362414"/>
            <a:chExt cx="3508375" cy="140807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33859" y="1362414"/>
              <a:ext cx="3376141" cy="140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BE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6971392" cy="238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заявлению юридического лица, 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являющегося брокером, дилером, депозитарием, управляющим, управляющей компанией акционерных инвестиционных фондов, паевых инвестиционных фондов и негосударственных пенсионных фондов, кредитной организацией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рекомендуется приложить копии следующих документов: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учредительный документ в редакции, действующей на дату направления заявления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из единого государственного реестра юридических лиц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ДОКУМЕНТОВ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408078"/>
            <a:chOff x="301625" y="1362414"/>
            <a:chExt cx="3508375" cy="140807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33859" y="1362414"/>
              <a:ext cx="3376141" cy="140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1408078"/>
            <a:chOff x="301625" y="1362414"/>
            <a:chExt cx="3508375" cy="14080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140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личном кабинете участника информационного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обмена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сайте Банка России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56900" y="3432908"/>
            <a:ext cx="6937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включении (об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отказе во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включении)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список ПВО принимается Банком России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получения Банком России заявления о включении в список ПВО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4227792" y="353347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0077" y="4026505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62685" y="4024327"/>
            <a:ext cx="2938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по процедуре допуска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2" y="2838618"/>
            <a:ext cx="1185709" cy="118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337" y="2839708"/>
            <a:ext cx="1177214" cy="1184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66" y="2839740"/>
            <a:ext cx="1184587" cy="11845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54015" y="4024327"/>
            <a:ext cx="2182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Широкоэкранный</PresentationFormat>
  <Paragraphs>51</Paragraphs>
  <Slides>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Тема Office</vt:lpstr>
      <vt:lpstr>Документ</vt:lpstr>
      <vt:lpstr>ВКЛЮЧЕНИЕ В СПИСОК ЛИЦ, ОСУЩЕСТВЛЯЮЩИХ ДЕЯТЕЛЬНОСТЬ ПРЕДСТАВИТЕЛЕЙ ВЛАДЕЛЬЦЕВ ОБЛИГАЦИЙ (ПВО)</vt:lpstr>
      <vt:lpstr>Цель</vt:lpstr>
      <vt:lpstr>ПОДГОТОВКА ЗАЯВЛЕНИЯ</vt:lpstr>
      <vt:lpstr>ПОДГОТОВКА КОМПЛЕКТА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2025-12-17T12:37:36Z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