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5" r:id="rId5"/>
    <p:sldId id="310" r:id="rId6"/>
    <p:sldId id="293" r:id="rId7"/>
    <p:sldId id="303" r:id="rId8"/>
    <p:sldId id="314" r:id="rId9"/>
    <p:sldId id="315" r:id="rId10"/>
    <p:sldId id="304" r:id="rId11"/>
    <p:sldId id="316" r:id="rId12"/>
    <p:sldId id="317" r:id="rId13"/>
    <p:sldId id="318" r:id="rId14"/>
    <p:sldId id="319" r:id="rId15"/>
    <p:sldId id="328" r:id="rId16"/>
    <p:sldId id="313" r:id="rId17"/>
    <p:sldId id="297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2664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orient="horz" pos="3249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orient="horz" pos="4020" userDrawn="1">
          <p15:clr>
            <a:srgbClr val="A4A3A4"/>
          </p15:clr>
        </p15:guide>
        <p15:guide id="9" orient="horz" pos="3838" userDrawn="1">
          <p15:clr>
            <a:srgbClr val="A4A3A4"/>
          </p15:clr>
        </p15:guide>
        <p15:guide id="10" orient="horz" pos="4133" userDrawn="1">
          <p15:clr>
            <a:srgbClr val="A4A3A4"/>
          </p15:clr>
        </p15:guide>
        <p15:guide id="11" pos="892" userDrawn="1">
          <p15:clr>
            <a:srgbClr val="A4A3A4"/>
          </p15:clr>
        </p15:guide>
        <p15:guide id="12" pos="1073" userDrawn="1">
          <p15:clr>
            <a:srgbClr val="A4A3A4"/>
          </p15:clr>
        </p15:guide>
        <p15:guide id="13" pos="1481" userDrawn="1">
          <p15:clr>
            <a:srgbClr val="A4A3A4"/>
          </p15:clr>
        </p15:guide>
        <p15:guide id="14" pos="1663" userDrawn="1">
          <p15:clr>
            <a:srgbClr val="A4A3A4"/>
          </p15:clr>
        </p15:guide>
        <p15:guide id="15" pos="7401" userDrawn="1">
          <p15:clr>
            <a:srgbClr val="A4A3A4"/>
          </p15:clr>
        </p15:guide>
        <p15:guide id="16" orient="horz" pos="2137" userDrawn="1">
          <p15:clr>
            <a:srgbClr val="A4A3A4"/>
          </p15:clr>
        </p15:guide>
        <p15:guide id="17" orient="horz" pos="459" userDrawn="1">
          <p15:clr>
            <a:srgbClr val="A4A3A4"/>
          </p15:clr>
        </p15:guide>
        <p15:guide id="18" orient="horz" pos="640" userDrawn="1">
          <p15:clr>
            <a:srgbClr val="A4A3A4"/>
          </p15:clr>
        </p15:guide>
        <p15:guide id="19" pos="2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BEE"/>
    <a:srgbClr val="B7B8B9"/>
    <a:srgbClr val="0088BB"/>
    <a:srgbClr val="DBDBDC"/>
    <a:srgbClr val="80DDF7"/>
    <a:srgbClr val="6F7171"/>
    <a:srgbClr val="EE1133"/>
    <a:srgbClr val="FCFCFC"/>
    <a:srgbClr val="5598D4"/>
    <a:srgbClr val="547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ACC36-10C9-4EA9-8F2E-FF4E82506243}" v="3" dt="2021-08-31T21:12:20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0" autoAdjust="0"/>
    <p:restoredTop sz="96163" autoAdjust="0"/>
  </p:normalViewPr>
  <p:slideViewPr>
    <p:cSldViewPr snapToGrid="0">
      <p:cViewPr varScale="1">
        <p:scale>
          <a:sx n="85" d="100"/>
          <a:sy n="85" d="100"/>
        </p:scale>
        <p:origin x="90" y="366"/>
      </p:cViewPr>
      <p:guideLst>
        <p:guide orient="horz" pos="3648"/>
        <p:guide pos="2664"/>
        <p:guide orient="horz" pos="2664"/>
        <p:guide orient="horz" pos="3249"/>
        <p:guide pos="325"/>
        <p:guide orient="horz" pos="981"/>
        <p:guide orient="horz" pos="4020"/>
        <p:guide orient="horz" pos="3838"/>
        <p:guide orient="horz" pos="4133"/>
        <p:guide pos="892"/>
        <p:guide pos="1073"/>
        <p:guide pos="1481"/>
        <p:guide pos="1663"/>
        <p:guide pos="7401"/>
        <p:guide orient="horz" pos="2137"/>
        <p:guide orient="horz" pos="459"/>
        <p:guide orient="horz" pos="64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8D32CE2-6C64-40A5-9DAB-DD3946A43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0569BD-8C5B-4110-9E60-C359DDF561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733319-4E1B-4F94-A9CB-22FC9A6DC6BE}" type="datetime1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C05E23-8F29-4628-B4F0-7CBCB7658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3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4C8470-F9D1-4B41-99D5-690FD7E347AB}" type="datetime1">
              <a:rPr lang="ru-RU" noProof="0" smtClean="0"/>
              <a:t>17.12.2025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4F1A11-BB96-443E-B274-982C61AA7E0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289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F4F1A11-BB96-443E-B274-982C61AA7E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0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925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74569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16748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5847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282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400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4579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34743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01674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0496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82522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7879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E5B50AA-4BAC-4997-B444-E281DECD0DB4}"/>
              </a:ext>
            </a:extLst>
          </p:cNvPr>
          <p:cNvCxnSpPr>
            <a:cxnSpLocks/>
          </p:cNvCxnSpPr>
          <p:nvPr userDrawn="1"/>
        </p:nvCxnSpPr>
        <p:spPr>
          <a:xfrm>
            <a:off x="4579559" y="5744231"/>
            <a:ext cx="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361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9EDF1B-BFF2-495C-B3B8-4EE6F48140F0}"/>
              </a:ext>
            </a:extLst>
          </p:cNvPr>
          <p:cNvSpPr/>
          <p:nvPr userDrawn="1"/>
        </p:nvSpPr>
        <p:spPr>
          <a:xfrm>
            <a:off x="8412200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9F2809-C0D4-4624-9BF4-7A5A02FC6504}"/>
              </a:ext>
            </a:extLst>
          </p:cNvPr>
          <p:cNvSpPr/>
          <p:nvPr userDrawn="1"/>
        </p:nvSpPr>
        <p:spPr>
          <a:xfrm>
            <a:off x="1034142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38AFF1-A7FF-4F75-9E57-C1827806B34E}"/>
              </a:ext>
            </a:extLst>
          </p:cNvPr>
          <p:cNvSpPr/>
          <p:nvPr userDrawn="1"/>
        </p:nvSpPr>
        <p:spPr>
          <a:xfrm>
            <a:off x="4706975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4142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142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AA3FE14-6E13-47C9-A512-83A96F3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D83A9ED-5F19-4646-ADCE-C829C97154DC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8">
            <a:extLst>
              <a:ext uri="{FF2B5EF4-FFF2-40B4-BE49-F238E27FC236}">
                <a16:creationId xmlns:a16="http://schemas.microsoft.com/office/drawing/2014/main" id="{6187F4BE-3AD3-4857-B0A9-A9285E52D8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06975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2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5F81158B-DA52-484D-8105-92B77E4DC4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06975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9AFDDE4E-007E-431B-937C-1B26959515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12200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3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3B096111-A95B-402E-B431-43D852C9E2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12200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8" name="Дата 2">
            <a:extLst>
              <a:ext uri="{FF2B5EF4-FFF2-40B4-BE49-F238E27FC236}">
                <a16:creationId xmlns:a16="http://schemas.microsoft.com/office/drawing/2014/main" id="{7EDA1598-95B9-4907-B9B9-46A0B9ACC8D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19" name="Нижний колонтитул 3">
            <a:extLst>
              <a:ext uri="{FF2B5EF4-FFF2-40B4-BE49-F238E27FC236}">
                <a16:creationId xmlns:a16="http://schemas.microsoft.com/office/drawing/2014/main" id="{63AF9C34-CC92-4EDC-9D5F-1FABCEB8740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EAEA54FD-376F-4285-9684-F9DFDE0B47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03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1FBFD526-F385-422D-A7A7-BCE72D8141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3"/>
            <a:ext cx="5288281" cy="6857999"/>
          </a:xfrm>
          <a:custGeom>
            <a:avLst/>
            <a:gdLst>
              <a:gd name="connsiteX0" fmla="*/ 0 w 5288281"/>
              <a:gd name="connsiteY0" fmla="*/ 0 h 6857999"/>
              <a:gd name="connsiteX1" fmla="*/ 1707378 w 5288281"/>
              <a:gd name="connsiteY1" fmla="*/ 0 h 6857999"/>
              <a:gd name="connsiteX2" fmla="*/ 1707378 w 5288281"/>
              <a:gd name="connsiteY2" fmla="*/ 1511096 h 6857999"/>
              <a:gd name="connsiteX3" fmla="*/ 5288281 w 5288281"/>
              <a:gd name="connsiteY3" fmla="*/ 1511096 h 6857999"/>
              <a:gd name="connsiteX4" fmla="*/ 5288281 w 5288281"/>
              <a:gd name="connsiteY4" fmla="*/ 3253159 h 6857999"/>
              <a:gd name="connsiteX5" fmla="*/ 1707378 w 5288281"/>
              <a:gd name="connsiteY5" fmla="*/ 3253159 h 6857999"/>
              <a:gd name="connsiteX6" fmla="*/ 1707378 w 5288281"/>
              <a:gd name="connsiteY6" fmla="*/ 5115860 h 6857999"/>
              <a:gd name="connsiteX7" fmla="*/ 5272034 w 5288281"/>
              <a:gd name="connsiteY7" fmla="*/ 5115860 h 6857999"/>
              <a:gd name="connsiteX8" fmla="*/ 5272034 w 5288281"/>
              <a:gd name="connsiteY8" fmla="*/ 6857999 h 6857999"/>
              <a:gd name="connsiteX9" fmla="*/ 0 w 5288281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8281" h="6857999">
                <a:moveTo>
                  <a:pt x="0" y="0"/>
                </a:moveTo>
                <a:lnTo>
                  <a:pt x="1707378" y="0"/>
                </a:lnTo>
                <a:lnTo>
                  <a:pt x="1707378" y="1511096"/>
                </a:lnTo>
                <a:lnTo>
                  <a:pt x="5288281" y="1511096"/>
                </a:lnTo>
                <a:lnTo>
                  <a:pt x="5288281" y="3253159"/>
                </a:lnTo>
                <a:lnTo>
                  <a:pt x="1707378" y="3253159"/>
                </a:lnTo>
                <a:lnTo>
                  <a:pt x="1707378" y="5115860"/>
                </a:lnTo>
                <a:lnTo>
                  <a:pt x="5272034" y="5115860"/>
                </a:lnTo>
                <a:lnTo>
                  <a:pt x="5272034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B2DB8B03-EE62-48FF-8583-59DFBBED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0" y="1419438"/>
            <a:ext cx="4450080" cy="924808"/>
          </a:xfrm>
        </p:spPr>
        <p:txBody>
          <a:bodyPr lIns="0" rtlCol="0" anchor="t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EAF98237-032C-4FA5-B76D-C29FB5F6FF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66082" y="3009550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44353DAE-0553-4AB4-8929-C4F0C1424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66082" y="4017086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9651CB4B-B007-4E99-9371-20279E8FF7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66082" y="4957948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C0437717-0C1B-4589-AEF7-D8E934F411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3720" y="2816574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 dirty="0"/>
              <a:t>#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BE01B6B4-5A67-4429-A312-A531EC3BF4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03720" y="3805802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1673722D-82CF-4D94-9D83-D95A8DE5AC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3721" y="4795030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1" name="Текст 18">
            <a:extLst>
              <a:ext uri="{FF2B5EF4-FFF2-40B4-BE49-F238E27FC236}">
                <a16:creationId xmlns:a16="http://schemas.microsoft.com/office/drawing/2014/main" id="{05767D4F-E20C-4F37-B411-A7F221B6A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9106" y="3074238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2" name="Текст 18">
            <a:extLst>
              <a:ext uri="{FF2B5EF4-FFF2-40B4-BE49-F238E27FC236}">
                <a16:creationId xmlns:a16="http://schemas.microsoft.com/office/drawing/2014/main" id="{BB90A96A-A614-41C0-9759-F6C15AE6806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29106" y="4074889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3" name="Текст 18">
            <a:extLst>
              <a:ext uri="{FF2B5EF4-FFF2-40B4-BE49-F238E27FC236}">
                <a16:creationId xmlns:a16="http://schemas.microsoft.com/office/drawing/2014/main" id="{983AE7FC-57B1-4AB3-8EAA-A85904DBBE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29106" y="5016921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Дата 1">
            <a:extLst>
              <a:ext uri="{FF2B5EF4-FFF2-40B4-BE49-F238E27FC236}">
                <a16:creationId xmlns:a16="http://schemas.microsoft.com/office/drawing/2014/main" id="{8AECD175-60EB-459F-BA4C-8E4DE7BC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16" name="Нижний колонтитул 2">
            <a:extLst>
              <a:ext uri="{FF2B5EF4-FFF2-40B4-BE49-F238E27FC236}">
                <a16:creationId xmlns:a16="http://schemas.microsoft.com/office/drawing/2014/main" id="{2180FF4C-4A98-4E30-B414-026CEECA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7" name="Номер слайда 7">
            <a:extLst>
              <a:ext uri="{FF2B5EF4-FFF2-40B4-BE49-F238E27FC236}">
                <a16:creationId xmlns:a16="http://schemas.microsoft.com/office/drawing/2014/main" id="{9498BBC0-E864-44E0-8C60-D13DC062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129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3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500" y="6356350"/>
            <a:ext cx="8763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0011F19-A2C9-4F67-A7F1-592B85FF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7C8CFDC-095C-4312-A01D-7430D1FEAA6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2545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DE385DE-9334-4CED-AD7E-F63A320B0512}"/>
              </a:ext>
            </a:extLst>
          </p:cNvPr>
          <p:cNvSpPr/>
          <p:nvPr userDrawn="1"/>
        </p:nvSpPr>
        <p:spPr>
          <a:xfrm>
            <a:off x="0" y="2324100"/>
            <a:ext cx="12192000" cy="63341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211839B3-0E6A-4750-8862-3A55B0FEF98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1" y="2413000"/>
            <a:ext cx="4114795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E72DA832-BD58-447B-A20E-EA3A7F4EAFF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239003" y="2413000"/>
            <a:ext cx="4114797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id="{64EBCEB5-BD23-4BD0-BB31-DF6A631D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2" y="6356350"/>
            <a:ext cx="3038469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4844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штаб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7335" y="182200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7335" y="216748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0795" y="333998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0795" y="368546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1710" y="485796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1710" y="520344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7" name="Прямая со стрелкой 6">
            <a:extLst>
              <a:ext uri="{FF2B5EF4-FFF2-40B4-BE49-F238E27FC236}">
                <a16:creationId xmlns:a16="http://schemas.microsoft.com/office/drawing/2014/main" id="{274844B5-3E4A-4209-AD6C-31EB9B57D62E}"/>
              </a:ext>
            </a:extLst>
          </p:cNvPr>
          <p:cNvCxnSpPr>
            <a:cxnSpLocks/>
          </p:cNvCxnSpPr>
          <p:nvPr userDrawn="1"/>
        </p:nvCxnSpPr>
        <p:spPr>
          <a:xfrm flipV="1">
            <a:off x="4369950" y="805543"/>
            <a:ext cx="3648352" cy="6052189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519057B-4248-4880-A89E-5DCBBB15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601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7A5A-4225-417D-92C6-1C9A16E3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9BA8EE-BF3B-4E61-9241-4BC605B3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34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611C53D-85FC-41D8-9A69-F4734072CC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4142" y="2046288"/>
            <a:ext cx="554445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7446CE-03E2-409B-B8EF-7C188C1E68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4142" y="3162300"/>
            <a:ext cx="5544458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F4FC59-2ADF-4A3F-BBF9-07FF022209A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40588" y="2046288"/>
            <a:ext cx="41148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7F889E-7C42-4396-AEE8-7B337AFAF1E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240588" y="3162300"/>
            <a:ext cx="4114800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3D57D1-26E8-4CE2-AAA6-482AA55F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24918E-7FEA-4406-B5C4-9CA22363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15B8D0-7EB3-42DC-AD4D-51B34268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FF7DCBA-487E-4B33-BB90-0DADF952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679E440-088D-4C5E-AE96-53292A60A147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5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142" y="1850572"/>
            <a:ext cx="10134601" cy="409302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620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4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C7B19AA7-3B63-43B8-BE54-6F7F01B262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4817" y="2233881"/>
            <a:ext cx="3387182" cy="2390238"/>
          </a:xfrm>
          <a:custGeom>
            <a:avLst/>
            <a:gdLst>
              <a:gd name="connsiteX0" fmla="*/ 1033243 w 3387182"/>
              <a:gd name="connsiteY0" fmla="*/ 0 h 2390238"/>
              <a:gd name="connsiteX1" fmla="*/ 3387182 w 3387182"/>
              <a:gd name="connsiteY1" fmla="*/ 0 h 2390238"/>
              <a:gd name="connsiteX2" fmla="*/ 3378264 w 3387182"/>
              <a:gd name="connsiteY2" fmla="*/ 2390238 h 2390238"/>
              <a:gd name="connsiteX3" fmla="*/ 0 w 3387182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7182" h="2390238">
                <a:moveTo>
                  <a:pt x="1033243" y="0"/>
                </a:moveTo>
                <a:lnTo>
                  <a:pt x="3387182" y="0"/>
                </a:lnTo>
                <a:lnTo>
                  <a:pt x="3378264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1B55057A-5AE4-4EAE-8E1E-189462BF31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0016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A4433358-37F4-4631-87BD-71A4E90A4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5215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A663A4BE-7DD2-4FAC-B36C-6A1DAB0740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33881"/>
            <a:ext cx="3378263" cy="2390238"/>
          </a:xfrm>
          <a:custGeom>
            <a:avLst/>
            <a:gdLst>
              <a:gd name="connsiteX0" fmla="*/ 0 w 3378263"/>
              <a:gd name="connsiteY0" fmla="*/ 0 h 2390238"/>
              <a:gd name="connsiteX1" fmla="*/ 3378263 w 3378263"/>
              <a:gd name="connsiteY1" fmla="*/ 0 h 2390238"/>
              <a:gd name="connsiteX2" fmla="*/ 2345020 w 3378263"/>
              <a:gd name="connsiteY2" fmla="*/ 2390238 h 2390238"/>
              <a:gd name="connsiteX3" fmla="*/ 0 w 3378263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63" h="2390238">
                <a:moveTo>
                  <a:pt x="0" y="0"/>
                </a:moveTo>
                <a:lnTo>
                  <a:pt x="3378263" y="0"/>
                </a:lnTo>
                <a:lnTo>
                  <a:pt x="2345020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CEC8B31E-90EA-47DA-88C8-7210550FEC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54933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0B29C3B6-1467-4DB9-A2AE-6C82548895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4932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1476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475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0" name="Текст 15">
            <a:extLst>
              <a:ext uri="{FF2B5EF4-FFF2-40B4-BE49-F238E27FC236}">
                <a16:creationId xmlns:a16="http://schemas.microsoft.com/office/drawing/2014/main" id="{FE6695F4-4900-48B5-9D68-486774B8D7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77835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1" name="Текст 18">
            <a:extLst>
              <a:ext uri="{FF2B5EF4-FFF2-40B4-BE49-F238E27FC236}">
                <a16:creationId xmlns:a16="http://schemas.microsoft.com/office/drawing/2014/main" id="{FF214FA8-F7B7-40D8-A97C-52E0B0BDE1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7834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2" name="Текст 15">
            <a:extLst>
              <a:ext uri="{FF2B5EF4-FFF2-40B4-BE49-F238E27FC236}">
                <a16:creationId xmlns:a16="http://schemas.microsoft.com/office/drawing/2014/main" id="{56B0AF9E-C16A-4170-A149-1E47AC0D81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181" y="5057897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18">
            <a:extLst>
              <a:ext uri="{FF2B5EF4-FFF2-40B4-BE49-F238E27FC236}">
                <a16:creationId xmlns:a16="http://schemas.microsoft.com/office/drawing/2014/main" id="{B1CB5369-F6CE-41B6-ACE8-9FA5781CB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180" y="5403373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4115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8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Рисунок 65">
            <a:extLst>
              <a:ext uri="{FF2B5EF4-FFF2-40B4-BE49-F238E27FC236}">
                <a16:creationId xmlns:a16="http://schemas.microsoft.com/office/drawing/2014/main" id="{88E0AC7A-AA85-427E-8B83-AEEF229EDA4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383802" y="3121794"/>
            <a:ext cx="1808198" cy="1097726"/>
          </a:xfrm>
          <a:custGeom>
            <a:avLst/>
            <a:gdLst>
              <a:gd name="connsiteX0" fmla="*/ 474569 w 1808198"/>
              <a:gd name="connsiteY0" fmla="*/ 0 h 1097726"/>
              <a:gd name="connsiteX1" fmla="*/ 1799279 w 1808198"/>
              <a:gd name="connsiteY1" fmla="*/ 0 h 1097726"/>
              <a:gd name="connsiteX2" fmla="*/ 1808198 w 1808198"/>
              <a:gd name="connsiteY2" fmla="*/ 1097726 h 1097726"/>
              <a:gd name="connsiteX3" fmla="*/ 0 w 1808198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198" h="1097726">
                <a:moveTo>
                  <a:pt x="474569" y="0"/>
                </a:moveTo>
                <a:lnTo>
                  <a:pt x="1799279" y="0"/>
                </a:lnTo>
                <a:lnTo>
                  <a:pt x="18081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3" name="Рисунок 62">
            <a:extLst>
              <a:ext uri="{FF2B5EF4-FFF2-40B4-BE49-F238E27FC236}">
                <a16:creationId xmlns:a16="http://schemas.microsoft.com/office/drawing/2014/main" id="{E6437AD1-FE22-40AE-8BB8-8B8B9C5770F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0427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0" name="Рисунок 59">
            <a:extLst>
              <a:ext uri="{FF2B5EF4-FFF2-40B4-BE49-F238E27FC236}">
                <a16:creationId xmlns:a16="http://schemas.microsoft.com/office/drawing/2014/main" id="{97978D8E-FCD0-4E7C-BD0B-F2F47BA1B2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16963" y="3121794"/>
            <a:ext cx="1799279" cy="1097726"/>
          </a:xfrm>
          <a:custGeom>
            <a:avLst/>
            <a:gdLst>
              <a:gd name="connsiteX0" fmla="*/ 474570 w 1799279"/>
              <a:gd name="connsiteY0" fmla="*/ 0 h 1097726"/>
              <a:gd name="connsiteX1" fmla="*/ 1799279 w 1799279"/>
              <a:gd name="connsiteY1" fmla="*/ 0 h 1097726"/>
              <a:gd name="connsiteX2" fmla="*/ 132479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70" y="0"/>
                </a:moveTo>
                <a:lnTo>
                  <a:pt x="1799279" y="0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5" name="Рисунок 54">
            <a:extLst>
              <a:ext uri="{FF2B5EF4-FFF2-40B4-BE49-F238E27FC236}">
                <a16:creationId xmlns:a16="http://schemas.microsoft.com/office/drawing/2014/main" id="{83197EDA-7F24-4C0A-B859-34173E066FC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933589" y="3121794"/>
            <a:ext cx="1799125" cy="1097726"/>
          </a:xfrm>
          <a:custGeom>
            <a:avLst/>
            <a:gdLst>
              <a:gd name="connsiteX0" fmla="*/ 474570 w 1799125"/>
              <a:gd name="connsiteY0" fmla="*/ 0 h 1097726"/>
              <a:gd name="connsiteX1" fmla="*/ 1799125 w 1799125"/>
              <a:gd name="connsiteY1" fmla="*/ 0 h 1097726"/>
              <a:gd name="connsiteX2" fmla="*/ 1799125 w 1799125"/>
              <a:gd name="connsiteY2" fmla="*/ 356 h 1097726"/>
              <a:gd name="connsiteX3" fmla="*/ 1324799 w 1799125"/>
              <a:gd name="connsiteY3" fmla="*/ 1097726 h 1097726"/>
              <a:gd name="connsiteX4" fmla="*/ 0 w 1799125"/>
              <a:gd name="connsiteY4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125" h="1097726">
                <a:moveTo>
                  <a:pt x="474570" y="0"/>
                </a:moveTo>
                <a:lnTo>
                  <a:pt x="1799125" y="0"/>
                </a:lnTo>
                <a:lnTo>
                  <a:pt x="1799125" y="356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2" name="Рисунок 51">
            <a:extLst>
              <a:ext uri="{FF2B5EF4-FFF2-40B4-BE49-F238E27FC236}">
                <a16:creationId xmlns:a16="http://schemas.microsoft.com/office/drawing/2014/main" id="{D5CFC424-FDBC-4BD5-B5FB-E2C7B5DE600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50214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9" name="Рисунок 48">
            <a:extLst>
              <a:ext uri="{FF2B5EF4-FFF2-40B4-BE49-F238E27FC236}">
                <a16:creationId xmlns:a16="http://schemas.microsoft.com/office/drawing/2014/main" id="{B2475369-85E0-474D-9454-6911B2BB54D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66838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9231E13B-CD8C-48FC-A6DB-E87F08B4628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83375" y="3121794"/>
            <a:ext cx="1799279" cy="1097726"/>
          </a:xfrm>
          <a:custGeom>
            <a:avLst/>
            <a:gdLst>
              <a:gd name="connsiteX0" fmla="*/ 474569 w 1799279"/>
              <a:gd name="connsiteY0" fmla="*/ 0 h 1097726"/>
              <a:gd name="connsiteX1" fmla="*/ 1799279 w 1799279"/>
              <a:gd name="connsiteY1" fmla="*/ 0 h 1097726"/>
              <a:gd name="connsiteX2" fmla="*/ 1324798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69" y="0"/>
                </a:moveTo>
                <a:lnTo>
                  <a:pt x="1799279" y="0"/>
                </a:lnTo>
                <a:lnTo>
                  <a:pt x="13247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id="{9A7D62AC-CCFA-44C3-98ED-F750B562B96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" y="3121794"/>
            <a:ext cx="1799279" cy="1097726"/>
          </a:xfrm>
          <a:custGeom>
            <a:avLst/>
            <a:gdLst>
              <a:gd name="connsiteX0" fmla="*/ 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2325820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" y="2586626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7" name="Текст 15">
            <a:extLst>
              <a:ext uri="{FF2B5EF4-FFF2-40B4-BE49-F238E27FC236}">
                <a16:creationId xmlns:a16="http://schemas.microsoft.com/office/drawing/2014/main" id="{F3625817-ADC5-402C-BF70-E72E180EA9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29000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18">
            <a:extLst>
              <a:ext uri="{FF2B5EF4-FFF2-40B4-BE49-F238E27FC236}">
                <a16:creationId xmlns:a16="http://schemas.microsoft.com/office/drawing/2014/main" id="{1CD742BF-928E-4F96-A707-0762F7415A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29005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9" name="Текст 15">
            <a:extLst>
              <a:ext uri="{FF2B5EF4-FFF2-40B4-BE49-F238E27FC236}">
                <a16:creationId xmlns:a16="http://schemas.microsoft.com/office/drawing/2014/main" id="{F63CF451-68B6-4006-B393-3926AD5577F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95597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18">
            <a:extLst>
              <a:ext uri="{FF2B5EF4-FFF2-40B4-BE49-F238E27FC236}">
                <a16:creationId xmlns:a16="http://schemas.microsoft.com/office/drawing/2014/main" id="{0812886F-184C-40A8-A729-8B4B492687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95602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1" name="Текст 15">
            <a:extLst>
              <a:ext uri="{FF2B5EF4-FFF2-40B4-BE49-F238E27FC236}">
                <a16:creationId xmlns:a16="http://schemas.microsoft.com/office/drawing/2014/main" id="{227745AB-F0A1-4D69-B3E7-1E05EC5A83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71508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2" name="Текст 18">
            <a:extLst>
              <a:ext uri="{FF2B5EF4-FFF2-40B4-BE49-F238E27FC236}">
                <a16:creationId xmlns:a16="http://schemas.microsoft.com/office/drawing/2014/main" id="{FA1D1660-FDA5-41B8-9EE3-ADA0E15F0C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71513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3" name="Текст 15">
            <a:extLst>
              <a:ext uri="{FF2B5EF4-FFF2-40B4-BE49-F238E27FC236}">
                <a16:creationId xmlns:a16="http://schemas.microsoft.com/office/drawing/2014/main" id="{40B672B5-5EF2-428E-8952-03BB5F47FB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83375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4" name="Текст 18">
            <a:extLst>
              <a:ext uri="{FF2B5EF4-FFF2-40B4-BE49-F238E27FC236}">
                <a16:creationId xmlns:a16="http://schemas.microsoft.com/office/drawing/2014/main" id="{AAB3392A-4B63-483C-B97B-A962BA72959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83380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5" name="Текст 15">
            <a:extLst>
              <a:ext uri="{FF2B5EF4-FFF2-40B4-BE49-F238E27FC236}">
                <a16:creationId xmlns:a16="http://schemas.microsoft.com/office/drawing/2014/main" id="{52F154E0-81D0-4ED7-81F5-F2A41F6EE2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57493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6" name="Текст 18">
            <a:extLst>
              <a:ext uri="{FF2B5EF4-FFF2-40B4-BE49-F238E27FC236}">
                <a16:creationId xmlns:a16="http://schemas.microsoft.com/office/drawing/2014/main" id="{D57D2666-5AA0-4552-8434-DE134549DA0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57498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7" name="Текст 15">
            <a:extLst>
              <a:ext uri="{FF2B5EF4-FFF2-40B4-BE49-F238E27FC236}">
                <a16:creationId xmlns:a16="http://schemas.microsoft.com/office/drawing/2014/main" id="{7E6E0780-44C2-48C7-99F2-E711D9BFA85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16963" y="4502202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8" name="Текст 18">
            <a:extLst>
              <a:ext uri="{FF2B5EF4-FFF2-40B4-BE49-F238E27FC236}">
                <a16:creationId xmlns:a16="http://schemas.microsoft.com/office/drawing/2014/main" id="{41A5DBDC-E19D-4B74-863C-D63A78E4938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16968" y="4763008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9" name="Текст 15">
            <a:extLst>
              <a:ext uri="{FF2B5EF4-FFF2-40B4-BE49-F238E27FC236}">
                <a16:creationId xmlns:a16="http://schemas.microsoft.com/office/drawing/2014/main" id="{EEFB1377-2783-49F1-A131-38F4B63B90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76433" y="4527297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80" name="Текст 18">
            <a:extLst>
              <a:ext uri="{FF2B5EF4-FFF2-40B4-BE49-F238E27FC236}">
                <a16:creationId xmlns:a16="http://schemas.microsoft.com/office/drawing/2014/main" id="{C188F315-95C8-490A-AB31-6B6D7A7A535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376438" y="4788103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5190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4 столбец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>
            <a:extLst>
              <a:ext uri="{FF2B5EF4-FFF2-40B4-BE49-F238E27FC236}">
                <a16:creationId xmlns:a16="http://schemas.microsoft.com/office/drawing/2014/main" id="{3135F811-46C6-4574-99D7-6B90FE873B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AB03F056-6BD3-4D1E-B794-6796E05CC4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DD442E15-02E7-470A-B455-1641DC03E51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id="{7AB804A3-DDE8-4F7C-AA96-94BD898660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41D76E21-775F-4F86-8F17-E8258055D6D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290EB005-534F-4E5E-81D4-3795AF32C8F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4DDA664B-9E00-41E2-903A-87130EEDB2D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F38183B6-48F8-4715-8596-BFC77AFE924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0C6D44CB-DAE7-40C8-B7B5-3AC0F92E224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D388CB94-B0AB-4513-9265-432FA36890D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82DB4D40-3550-49E6-AF64-41E7E499F45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F6056747-20EC-4D2B-8AD5-79902BC5184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568700" y="4464453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41809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9" y="207002"/>
            <a:ext cx="1427162" cy="3571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855200" y="257175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02E3B1-6DF7-4B29-82F3-D7025B3D8106}" type="slidenum">
              <a:rPr lang="ru-RU" sz="1200" smtClean="0">
                <a:solidFill>
                  <a:srgbClr val="74777B"/>
                </a:solidFill>
              </a:rPr>
              <a:pPr algn="r"/>
              <a:t>‹#›</a:t>
            </a:fld>
            <a:endParaRPr lang="ru-RU" sz="1200" dirty="0">
              <a:solidFill>
                <a:srgbClr val="74777B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76675" y="17145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8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0E65E2A4-B306-4415-9D4B-9E9F98B04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08046" cy="6858000"/>
          </a:xfrm>
          <a:custGeom>
            <a:avLst/>
            <a:gdLst>
              <a:gd name="connsiteX0" fmla="*/ 0 w 6508046"/>
              <a:gd name="connsiteY0" fmla="*/ 0 h 6858000"/>
              <a:gd name="connsiteX1" fmla="*/ 364331 w 6508046"/>
              <a:gd name="connsiteY1" fmla="*/ 0 h 6858000"/>
              <a:gd name="connsiteX2" fmla="*/ 1163270 w 6508046"/>
              <a:gd name="connsiteY2" fmla="*/ 2195274 h 6858000"/>
              <a:gd name="connsiteX3" fmla="*/ 1708696 w 6508046"/>
              <a:gd name="connsiteY3" fmla="*/ 4033986 h 6858000"/>
              <a:gd name="connsiteX4" fmla="*/ 1771025 w 6508046"/>
              <a:gd name="connsiteY4" fmla="*/ 4033986 h 6858000"/>
              <a:gd name="connsiteX5" fmla="*/ 2316450 w 6508046"/>
              <a:gd name="connsiteY5" fmla="*/ 2195274 h 6858000"/>
              <a:gd name="connsiteX6" fmla="*/ 3084403 w 6508046"/>
              <a:gd name="connsiteY6" fmla="*/ 0 h 6858000"/>
              <a:gd name="connsiteX7" fmla="*/ 6508046 w 6508046"/>
              <a:gd name="connsiteY7" fmla="*/ 0 h 6858000"/>
              <a:gd name="connsiteX8" fmla="*/ 6508046 w 6508046"/>
              <a:gd name="connsiteY8" fmla="*/ 6858000 h 6858000"/>
              <a:gd name="connsiteX9" fmla="*/ 4310896 w 6508046"/>
              <a:gd name="connsiteY9" fmla="*/ 6858000 h 6858000"/>
              <a:gd name="connsiteX10" fmla="*/ 4310896 w 6508046"/>
              <a:gd name="connsiteY10" fmla="*/ 4407962 h 6858000"/>
              <a:gd name="connsiteX11" fmla="*/ 4638169 w 6508046"/>
              <a:gd name="connsiteY11" fmla="*/ 683746 h 6858000"/>
              <a:gd name="connsiteX12" fmla="*/ 4575840 w 6508046"/>
              <a:gd name="connsiteY12" fmla="*/ 683746 h 6858000"/>
              <a:gd name="connsiteX13" fmla="*/ 3734395 w 6508046"/>
              <a:gd name="connsiteY13" fmla="*/ 3332738 h 6858000"/>
              <a:gd name="connsiteX14" fmla="*/ 2441823 w 6508046"/>
              <a:gd name="connsiteY14" fmla="*/ 6858000 h 6858000"/>
              <a:gd name="connsiteX15" fmla="*/ 914221 w 6508046"/>
              <a:gd name="connsiteY15" fmla="*/ 6858000 h 6858000"/>
              <a:gd name="connsiteX16" fmla="*/ 0 w 6508046"/>
              <a:gd name="connsiteY16" fmla="*/ 43361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8046" h="6858000">
                <a:moveTo>
                  <a:pt x="0" y="0"/>
                </a:moveTo>
                <a:lnTo>
                  <a:pt x="364331" y="0"/>
                </a:lnTo>
                <a:lnTo>
                  <a:pt x="1163270" y="2195274"/>
                </a:lnTo>
                <a:cubicBezTo>
                  <a:pt x="1350258" y="2787402"/>
                  <a:pt x="1521708" y="3395157"/>
                  <a:pt x="1708696" y="4033986"/>
                </a:cubicBezTo>
                <a:lnTo>
                  <a:pt x="1771025" y="4033986"/>
                </a:lnTo>
                <a:cubicBezTo>
                  <a:pt x="1958013" y="3395067"/>
                  <a:pt x="2113925" y="2787313"/>
                  <a:pt x="2316450" y="2195274"/>
                </a:cubicBezTo>
                <a:lnTo>
                  <a:pt x="3084403" y="0"/>
                </a:lnTo>
                <a:lnTo>
                  <a:pt x="6508046" y="0"/>
                </a:lnTo>
                <a:lnTo>
                  <a:pt x="6508046" y="6858000"/>
                </a:lnTo>
                <a:lnTo>
                  <a:pt x="4310896" y="6858000"/>
                </a:lnTo>
                <a:lnTo>
                  <a:pt x="4310896" y="4407962"/>
                </a:lnTo>
                <a:cubicBezTo>
                  <a:pt x="4310896" y="3410694"/>
                  <a:pt x="4513511" y="1681014"/>
                  <a:pt x="4638169" y="683746"/>
                </a:cubicBezTo>
                <a:lnTo>
                  <a:pt x="4575840" y="683746"/>
                </a:lnTo>
                <a:lnTo>
                  <a:pt x="3734395" y="3332738"/>
                </a:lnTo>
                <a:lnTo>
                  <a:pt x="2441823" y="6858000"/>
                </a:lnTo>
                <a:lnTo>
                  <a:pt x="914221" y="6858000"/>
                </a:lnTo>
                <a:lnTo>
                  <a:pt x="0" y="4336167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0771" y="4136571"/>
            <a:ext cx="3907972" cy="1883230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43743" cy="365125"/>
          </a:xfrm>
        </p:spPr>
        <p:txBody>
          <a:bodyPr rtlCol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2514" y="6356350"/>
            <a:ext cx="2175532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07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78A5C12-53C3-4CC4-AA3B-D3292948C778}"/>
              </a:ext>
            </a:extLst>
          </p:cNvPr>
          <p:cNvCxnSpPr>
            <a:cxnSpLocks/>
          </p:cNvCxnSpPr>
          <p:nvPr userDrawn="1"/>
        </p:nvCxnSpPr>
        <p:spPr>
          <a:xfrm>
            <a:off x="7271657" y="0"/>
            <a:ext cx="0" cy="3124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62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D230F83A-5E75-4047-ADC0-05151570D7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26578" y="0"/>
            <a:ext cx="5765422" cy="6858000"/>
          </a:xfrm>
          <a:custGeom>
            <a:avLst/>
            <a:gdLst>
              <a:gd name="connsiteX0" fmla="*/ 4105955 w 5765422"/>
              <a:gd name="connsiteY0" fmla="*/ 0 h 6858000"/>
              <a:gd name="connsiteX1" fmla="*/ 5765422 w 5765422"/>
              <a:gd name="connsiteY1" fmla="*/ 0 h 6858000"/>
              <a:gd name="connsiteX2" fmla="*/ 5765422 w 5765422"/>
              <a:gd name="connsiteY2" fmla="*/ 6858000 h 6858000"/>
              <a:gd name="connsiteX3" fmla="*/ 0 w 57654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5422" h="6858000">
                <a:moveTo>
                  <a:pt x="4105955" y="0"/>
                </a:moveTo>
                <a:lnTo>
                  <a:pt x="5765422" y="0"/>
                </a:lnTo>
                <a:lnTo>
                  <a:pt x="57654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id="{96FD6FB9-CD68-47AB-A03D-06B72104AF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1657" y="-16298"/>
            <a:ext cx="5555640" cy="6874299"/>
          </a:xfrm>
          <a:custGeom>
            <a:avLst/>
            <a:gdLst>
              <a:gd name="connsiteX0" fmla="*/ 0 w 5555640"/>
              <a:gd name="connsiteY0" fmla="*/ 0 h 6874299"/>
              <a:gd name="connsiteX1" fmla="*/ 5555640 w 5555640"/>
              <a:gd name="connsiteY1" fmla="*/ 8960 h 6874299"/>
              <a:gd name="connsiteX2" fmla="*/ 1445237 w 5555640"/>
              <a:gd name="connsiteY2" fmla="*/ 6874299 h 6874299"/>
              <a:gd name="connsiteX3" fmla="*/ 0 w 5555640"/>
              <a:gd name="connsiteY3" fmla="*/ 6874299 h 687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640" h="6874299">
                <a:moveTo>
                  <a:pt x="0" y="0"/>
                </a:moveTo>
                <a:lnTo>
                  <a:pt x="5555640" y="8960"/>
                </a:lnTo>
                <a:lnTo>
                  <a:pt x="1445237" y="6874299"/>
                </a:lnTo>
                <a:lnTo>
                  <a:pt x="0" y="687429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1307" y="4277953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6823" y="475256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9713" y="5217644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7" name="Текст 18">
            <a:extLst>
              <a:ext uri="{FF2B5EF4-FFF2-40B4-BE49-F238E27FC236}">
                <a16:creationId xmlns:a16="http://schemas.microsoft.com/office/drawing/2014/main" id="{AD14F11B-0FDD-41EF-8278-550F37093B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80046" y="567320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EB2270B-D707-4103-98F1-E697CEBA7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85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1242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3583479E-F517-4F8A-9382-5B73D7510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6886" y="0"/>
            <a:ext cx="6175114" cy="6858000"/>
          </a:xfrm>
          <a:custGeom>
            <a:avLst/>
            <a:gdLst>
              <a:gd name="connsiteX0" fmla="*/ 1341004 w 6175114"/>
              <a:gd name="connsiteY0" fmla="*/ 0 h 6858000"/>
              <a:gd name="connsiteX1" fmla="*/ 6175114 w 6175114"/>
              <a:gd name="connsiteY1" fmla="*/ 0 h 6858000"/>
              <a:gd name="connsiteX2" fmla="*/ 6175114 w 6175114"/>
              <a:gd name="connsiteY2" fmla="*/ 1753853 h 6858000"/>
              <a:gd name="connsiteX3" fmla="*/ 5820369 w 6175114"/>
              <a:gd name="connsiteY3" fmla="*/ 2196189 h 6858000"/>
              <a:gd name="connsiteX4" fmla="*/ 3753019 w 6175114"/>
              <a:gd name="connsiteY4" fmla="*/ 1432910 h 6858000"/>
              <a:gd name="connsiteX5" fmla="*/ 2496678 w 6175114"/>
              <a:gd name="connsiteY5" fmla="*/ 2275742 h 6858000"/>
              <a:gd name="connsiteX6" fmla="*/ 4071059 w 6175114"/>
              <a:gd name="connsiteY6" fmla="*/ 3452528 h 6858000"/>
              <a:gd name="connsiteX7" fmla="*/ 5359131 w 6175114"/>
              <a:gd name="connsiteY7" fmla="*/ 3977321 h 6858000"/>
              <a:gd name="connsiteX8" fmla="*/ 6026758 w 6175114"/>
              <a:gd name="connsiteY8" fmla="*/ 4302039 h 6858000"/>
              <a:gd name="connsiteX9" fmla="*/ 6175114 w 6175114"/>
              <a:gd name="connsiteY9" fmla="*/ 4397461 h 6858000"/>
              <a:gd name="connsiteX10" fmla="*/ 6175114 w 6175114"/>
              <a:gd name="connsiteY10" fmla="*/ 6858000 h 6858000"/>
              <a:gd name="connsiteX11" fmla="*/ 4869473 w 6175114"/>
              <a:gd name="connsiteY11" fmla="*/ 6858000 h 6858000"/>
              <a:gd name="connsiteX12" fmla="*/ 4856472 w 6175114"/>
              <a:gd name="connsiteY12" fmla="*/ 6790487 h 6858000"/>
              <a:gd name="connsiteX13" fmla="*/ 3419067 w 6175114"/>
              <a:gd name="connsiteY13" fmla="*/ 5837920 h 6858000"/>
              <a:gd name="connsiteX14" fmla="*/ 2099173 w 6175114"/>
              <a:gd name="connsiteY14" fmla="*/ 5265482 h 6858000"/>
              <a:gd name="connsiteX15" fmla="*/ 0 w 6175114"/>
              <a:gd name="connsiteY15" fmla="*/ 2434764 h 6858000"/>
              <a:gd name="connsiteX16" fmla="*/ 1315163 w 6175114"/>
              <a:gd name="connsiteY16" fmla="*/ 16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75114" h="6858000">
                <a:moveTo>
                  <a:pt x="1341004" y="0"/>
                </a:moveTo>
                <a:lnTo>
                  <a:pt x="6175114" y="0"/>
                </a:lnTo>
                <a:lnTo>
                  <a:pt x="6175114" y="1753853"/>
                </a:lnTo>
                <a:lnTo>
                  <a:pt x="5820369" y="2196189"/>
                </a:lnTo>
                <a:cubicBezTo>
                  <a:pt x="5120645" y="1703218"/>
                  <a:pt x="4405009" y="1432910"/>
                  <a:pt x="3753019" y="1432910"/>
                </a:cubicBezTo>
                <a:cubicBezTo>
                  <a:pt x="2989739" y="1432910"/>
                  <a:pt x="2496678" y="1735039"/>
                  <a:pt x="2496678" y="2275742"/>
                </a:cubicBezTo>
                <a:cubicBezTo>
                  <a:pt x="2496678" y="2880092"/>
                  <a:pt x="3148671" y="3086756"/>
                  <a:pt x="4071059" y="3452528"/>
                </a:cubicBezTo>
                <a:lnTo>
                  <a:pt x="5359131" y="3977321"/>
                </a:lnTo>
                <a:cubicBezTo>
                  <a:pt x="5600645" y="4072737"/>
                  <a:pt x="5823711" y="4180452"/>
                  <a:pt x="6026758" y="4302039"/>
                </a:cubicBezTo>
                <a:lnTo>
                  <a:pt x="6175114" y="4397461"/>
                </a:lnTo>
                <a:lnTo>
                  <a:pt x="6175114" y="6858000"/>
                </a:lnTo>
                <a:lnTo>
                  <a:pt x="4869473" y="6858000"/>
                </a:lnTo>
                <a:lnTo>
                  <a:pt x="4856472" y="6790487"/>
                </a:lnTo>
                <a:cubicBezTo>
                  <a:pt x="4737539" y="6344090"/>
                  <a:pt x="4212235" y="6157971"/>
                  <a:pt x="3419067" y="5837920"/>
                </a:cubicBezTo>
                <a:lnTo>
                  <a:pt x="2099173" y="5265482"/>
                </a:lnTo>
                <a:cubicBezTo>
                  <a:pt x="1001854" y="4836066"/>
                  <a:pt x="0" y="3929589"/>
                  <a:pt x="0" y="2434764"/>
                </a:cubicBezTo>
                <a:cubicBezTo>
                  <a:pt x="0" y="1459726"/>
                  <a:pt x="493110" y="590353"/>
                  <a:pt x="1315163" y="1627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917A6-AC6D-490C-947C-C8BDB0A5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6" y="3257550"/>
            <a:ext cx="4203247" cy="743744"/>
          </a:xfrm>
        </p:spPr>
        <p:txBody>
          <a:bodyPr lIns="0" rtlCol="0" anchor="t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9456" y="4238625"/>
            <a:ext cx="4203247" cy="180022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9FF96520-E4CE-4EAD-8ABF-1D2297D6B3AA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BF3408D-E369-4A9E-ABF8-0D643DDD2F9A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304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186" y="2903538"/>
            <a:ext cx="3104198" cy="345475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141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894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2223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9601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0305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6CB12E29-CEAA-4595-B65C-5BE0B527C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3811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9A5A9E4A-8FA1-4B1A-86F3-162A0ED25F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3766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4" name="Текст 15">
            <a:extLst>
              <a:ext uri="{FF2B5EF4-FFF2-40B4-BE49-F238E27FC236}">
                <a16:creationId xmlns:a16="http://schemas.microsoft.com/office/drawing/2014/main" id="{1656AF90-4012-4B9E-81A7-2796EE40A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1519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E34BCA93-D058-4D61-BAE5-2671E15723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1848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0BE8C5BE-9959-40C7-83C2-546EBFBC14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9226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5FC20880-2D17-4854-A424-DED10A8A8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9930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7300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1 столбц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0921" y="2145859"/>
            <a:ext cx="5042568" cy="345473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0922" y="2491335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142" y="419184"/>
            <a:ext cx="2362200" cy="1110286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0921" y="3198051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922" y="3543527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921" y="5302434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0922" y="5647910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AE158F00-CB9F-4C14-B6F0-47E4F70191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0921" y="4250243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07878182-5985-41C8-B69F-9DB9EC1313F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922" y="4595719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F8873A5-9160-4B79-B9CB-CBE583030B0E}"/>
              </a:ext>
            </a:extLst>
          </p:cNvPr>
          <p:cNvCxnSpPr>
            <a:cxnSpLocks/>
          </p:cNvCxnSpPr>
          <p:nvPr userDrawn="1"/>
        </p:nvCxnSpPr>
        <p:spPr>
          <a:xfrm>
            <a:off x="3766456" y="-16561"/>
            <a:ext cx="0" cy="687456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4D9D5EA-266D-4541-BA3F-22BC31AAB6AA}"/>
              </a:ext>
            </a:extLst>
          </p:cNvPr>
          <p:cNvCxnSpPr/>
          <p:nvPr userDrawn="1"/>
        </p:nvCxnSpPr>
        <p:spPr>
          <a:xfrm>
            <a:off x="-1" y="1676400"/>
            <a:ext cx="121919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" y="0"/>
            <a:ext cx="4552333" cy="685800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33" h="6858000">
                <a:moveTo>
                  <a:pt x="0" y="0"/>
                </a:moveTo>
                <a:lnTo>
                  <a:pt x="4552333" y="9832"/>
                </a:lnTo>
                <a:lnTo>
                  <a:pt x="2225366" y="685773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4273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6252" y="3562351"/>
            <a:ext cx="4133233" cy="329565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2225366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3149291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1762125 w 4133233"/>
              <a:gd name="connsiteY0" fmla="*/ 37793 h 3333443"/>
              <a:gd name="connsiteX1" fmla="*/ 4133233 w 4133233"/>
              <a:gd name="connsiteY1" fmla="*/ 0 h 3333443"/>
              <a:gd name="connsiteX2" fmla="*/ 3149291 w 4133233"/>
              <a:gd name="connsiteY2" fmla="*/ 3333175 h 3333443"/>
              <a:gd name="connsiteX3" fmla="*/ 0 w 4133233"/>
              <a:gd name="connsiteY3" fmla="*/ 3333443 h 3333443"/>
              <a:gd name="connsiteX4" fmla="*/ 1762125 w 413323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673041 w 3656983"/>
              <a:gd name="connsiteY2" fmla="*/ 3333175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873066 w 3656983"/>
              <a:gd name="connsiteY2" fmla="*/ 3323650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4133233"/>
              <a:gd name="connsiteY0" fmla="*/ 0 h 3295650"/>
              <a:gd name="connsiteX1" fmla="*/ 4133233 w 4133233"/>
              <a:gd name="connsiteY1" fmla="*/ 307 h 3295650"/>
              <a:gd name="connsiteX2" fmla="*/ 2873066 w 4133233"/>
              <a:gd name="connsiteY2" fmla="*/ 3285857 h 3295650"/>
              <a:gd name="connsiteX3" fmla="*/ 0 w 4133233"/>
              <a:gd name="connsiteY3" fmla="*/ 3295650 h 3295650"/>
              <a:gd name="connsiteX4" fmla="*/ 1285875 w 4133233"/>
              <a:gd name="connsiteY4" fmla="*/ 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233" h="3295650">
                <a:moveTo>
                  <a:pt x="1285875" y="0"/>
                </a:moveTo>
                <a:lnTo>
                  <a:pt x="4133233" y="307"/>
                </a:lnTo>
                <a:lnTo>
                  <a:pt x="2873066" y="3285857"/>
                </a:lnTo>
                <a:lnTo>
                  <a:pt x="0" y="3295650"/>
                </a:lnTo>
                <a:lnTo>
                  <a:pt x="1285875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52058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F5EB3F05-D570-4C10-88F4-F6BC15CF1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2700"/>
            <a:ext cx="7080595" cy="6870700"/>
          </a:xfrm>
          <a:custGeom>
            <a:avLst/>
            <a:gdLst>
              <a:gd name="connsiteX0" fmla="*/ 0 w 7080595"/>
              <a:gd name="connsiteY0" fmla="*/ 0 h 6870700"/>
              <a:gd name="connsiteX1" fmla="*/ 7080595 w 7080595"/>
              <a:gd name="connsiteY1" fmla="*/ 0 h 6870700"/>
              <a:gd name="connsiteX2" fmla="*/ 7080595 w 7080595"/>
              <a:gd name="connsiteY2" fmla="*/ 1883211 h 6870700"/>
              <a:gd name="connsiteX3" fmla="*/ 4515477 w 7080595"/>
              <a:gd name="connsiteY3" fmla="*/ 1883211 h 6870700"/>
              <a:gd name="connsiteX4" fmla="*/ 4515477 w 7080595"/>
              <a:gd name="connsiteY4" fmla="*/ 6870700 h 6870700"/>
              <a:gd name="connsiteX5" fmla="*/ 2269215 w 7080595"/>
              <a:gd name="connsiteY5" fmla="*/ 6870700 h 6870700"/>
              <a:gd name="connsiteX6" fmla="*/ 2269215 w 7080595"/>
              <a:gd name="connsiteY6" fmla="*/ 1883211 h 6870700"/>
              <a:gd name="connsiteX7" fmla="*/ 0 w 7080595"/>
              <a:gd name="connsiteY7" fmla="*/ 1883211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0595" h="6870700">
                <a:moveTo>
                  <a:pt x="0" y="0"/>
                </a:moveTo>
                <a:lnTo>
                  <a:pt x="7080595" y="0"/>
                </a:lnTo>
                <a:lnTo>
                  <a:pt x="7080595" y="1883211"/>
                </a:lnTo>
                <a:lnTo>
                  <a:pt x="4515477" y="1883211"/>
                </a:lnTo>
                <a:lnTo>
                  <a:pt x="4515477" y="6870700"/>
                </a:lnTo>
                <a:lnTo>
                  <a:pt x="2269215" y="6870700"/>
                </a:lnTo>
                <a:lnTo>
                  <a:pt x="2269215" y="1883211"/>
                </a:lnTo>
                <a:lnTo>
                  <a:pt x="0" y="188321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FEA6F9E-1C21-4644-8E2A-AD5673EEA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3799" y="2318657"/>
            <a:ext cx="4203247" cy="1440996"/>
          </a:xfrm>
        </p:spPr>
        <p:txBody>
          <a:bodyPr lIns="0" rtlCol="0" anchor="b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C1D1C8A-E829-4284-AB95-2DD0C7BAA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43799" y="4147457"/>
            <a:ext cx="4203247" cy="153216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CC539CF-E024-420D-BFED-5F2212DA8CE3}"/>
              </a:ext>
            </a:extLst>
          </p:cNvPr>
          <p:cNvCxnSpPr>
            <a:cxnSpLocks/>
          </p:cNvCxnSpPr>
          <p:nvPr userDrawn="1"/>
        </p:nvCxnSpPr>
        <p:spPr>
          <a:xfrm>
            <a:off x="-1" y="4376058"/>
            <a:ext cx="70539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97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AA5404BE-7C49-4381-8FC0-95A496CFB4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9B922914-E333-400C-A083-27A44BE79C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0085" y="4546575"/>
            <a:ext cx="1500624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M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486A9052-3614-4622-A421-1D20E5B311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374" y="275039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E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F3ADE3E-3D48-4C5D-9FE4-2D7A26315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380" y="903514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S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9B49215A-DBBC-4C0F-A6A8-DFB2D54643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7374" y="89707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BB770-F6A6-44A3-BCE1-BCCCC1E81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143" y="5201920"/>
            <a:ext cx="5747657" cy="992505"/>
          </a:xfrm>
        </p:spPr>
        <p:txBody>
          <a:bodyPr rtlCol="0" anchor="ctr">
            <a:normAutofit/>
          </a:bodyPr>
          <a:lstStyle>
            <a:lvl1pPr>
              <a:defRPr sz="4800" cap="all" baseline="0"/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Графический объект 8">
            <a:extLst>
              <a:ext uri="{FF2B5EF4-FFF2-40B4-BE49-F238E27FC236}">
                <a16:creationId xmlns:a16="http://schemas.microsoft.com/office/drawing/2014/main" id="{A6A04B8C-D941-483E-B669-7436C535CE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65384" y="1857932"/>
            <a:ext cx="922101" cy="244589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8">
            <a:extLst>
              <a:ext uri="{FF2B5EF4-FFF2-40B4-BE49-F238E27FC236}">
                <a16:creationId xmlns:a16="http://schemas.microsoft.com/office/drawing/2014/main" id="{7A6DC6C6-E9EB-405C-A68E-EE8EEBBCA3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45311" y="1857400"/>
            <a:ext cx="691575" cy="8866"/>
          </a:xfrm>
          <a:custGeom>
            <a:avLst/>
            <a:gdLst>
              <a:gd name="connsiteX0" fmla="*/ 691576 w 691575"/>
              <a:gd name="connsiteY0" fmla="*/ 0 h 8866"/>
              <a:gd name="connsiteX1" fmla="*/ 0 w 691575"/>
              <a:gd name="connsiteY1" fmla="*/ 0 h 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575" h="8866">
                <a:moveTo>
                  <a:pt x="69157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Графический объект 8">
            <a:extLst>
              <a:ext uri="{FF2B5EF4-FFF2-40B4-BE49-F238E27FC236}">
                <a16:creationId xmlns:a16="http://schemas.microsoft.com/office/drawing/2014/main" id="{028B5C16-2909-487D-BE4D-A794F3BA7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65384" y="1857931"/>
            <a:ext cx="922101" cy="257362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441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  <p15:guide id="3" orient="horz" pos="27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7FA4A-CE52-4DA0-8842-74FE37E2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1BCD1D-6E4A-43CA-A3D4-B104CE2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11BDA0-5B55-4A85-ACBF-31F8F3EB2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07.01.20ГГ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7AA55C-7321-4214-9297-F53B7B9E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Набор слайдов для презентации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30C71-8F7D-4855-A35C-46C83B4BF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BBEE"/>
                </a:solidFill>
              </a:defRPr>
            </a:lvl1pPr>
          </a:lstStyle>
          <a:p>
            <a:fld id="{9FF96520-E4CE-4EAD-8ABF-1D2297D6B3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6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8" r:id="rId3"/>
    <p:sldLayoutId id="2147483667" r:id="rId4"/>
    <p:sldLayoutId id="2147483668" r:id="rId5"/>
    <p:sldLayoutId id="2147483669" r:id="rId6"/>
    <p:sldLayoutId id="2147483680" r:id="rId7"/>
    <p:sldLayoutId id="2147483670" r:id="rId8"/>
    <p:sldLayoutId id="2147483651" r:id="rId9"/>
    <p:sldLayoutId id="2147483671" r:id="rId10"/>
    <p:sldLayoutId id="2147483679" r:id="rId11"/>
    <p:sldLayoutId id="2147483677" r:id="rId12"/>
    <p:sldLayoutId id="2147483672" r:id="rId13"/>
    <p:sldLayoutId id="2147483652" r:id="rId14"/>
    <p:sldLayoutId id="2147483653" r:id="rId15"/>
    <p:sldLayoutId id="2147483650" r:id="rId16"/>
    <p:sldLayoutId id="2147483654" r:id="rId17"/>
    <p:sldLayoutId id="2147483674" r:id="rId18"/>
    <p:sldLayoutId id="2147483676" r:id="rId19"/>
    <p:sldLayoutId id="2147483673" r:id="rId20"/>
    <p:sldLayoutId id="2147483675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BBE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B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B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BB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lk_uio/?utm_source=w&amp;utm_content=pag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4849" y="3208751"/>
            <a:ext cx="8477661" cy="1881352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дзаголовок 31">
            <a:extLst>
              <a:ext uri="{FF2B5EF4-FFF2-40B4-BE49-F238E27FC236}">
                <a16:creationId xmlns:a16="http://schemas.microsoft.com/office/drawing/2014/main" id="{F69B5076-6A18-4AD8-A2C2-DB967CF6EE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41680" y="5536144"/>
            <a:ext cx="4437079" cy="682094"/>
          </a:xfrm>
        </p:spPr>
        <p:txBody>
          <a:bodyPr rtlCol="0">
            <a:normAutofit fontScale="70000" lnSpcReduction="20000"/>
          </a:bodyPr>
          <a:lstStyle/>
          <a:p>
            <a:pPr marL="0" indent="0" rtl="0"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 </a:t>
            </a:r>
          </a:p>
          <a:p>
            <a:pPr marL="0" indent="0" rtl="0"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УНИТАРНЫХ ПРЕДПРИЯТИЙ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id="{EE427349-2C23-4643-A4C8-552661FAA5D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20030" y="3930399"/>
            <a:ext cx="10027790" cy="1277857"/>
          </a:xfrm>
        </p:spPr>
        <p:txBody>
          <a:bodyPr rtlCol="0">
            <a:no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ВНЕСЕНИЕ СВЕДЕНИЙ О ЮРИДИЧЕСКОМ ЛИЦЕ </a:t>
            </a:r>
            <a:r>
              <a:rPr lang="ru-RU" dirty="0" smtClean="0">
                <a:solidFill>
                  <a:schemeClr val="bg1"/>
                </a:solidFill>
              </a:rPr>
              <a:t>В РЕЕСТР ОПЕРАТОРОВ ПО ПРИЕМУ ПЛАТЕЖЕЙ (ОПП)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9" b="38131"/>
          <a:stretch/>
        </p:blipFill>
        <p:spPr>
          <a:xfrm>
            <a:off x="0" y="0"/>
            <a:ext cx="12192000" cy="337457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81" y="316041"/>
            <a:ext cx="2803525" cy="7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форму анкеты 2 и образцы заполнения, составленные в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отношении: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заместителя единоличного исполнительного органа (зам. ЕИО);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бухгалтера (ГБ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 defTabSz="457200">
              <a:lnSpc>
                <a:spcPct val="107000"/>
              </a:lnSpc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анкеты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каждое физическое лицо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образцами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заполненные формы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анкет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ФИО, наименование должности лица, осуществляющего функции ЕИО (иного уполномоченного лица) заявителя (управляющей организации)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Объект 29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684219"/>
              </p:ext>
            </p:extLst>
          </p:nvPr>
        </p:nvGraphicFramePr>
        <p:xfrm>
          <a:off x="1143000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3" name="Объект 2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970739"/>
              </p:ext>
            </p:extLst>
          </p:nvPr>
        </p:nvGraphicFramePr>
        <p:xfrm>
          <a:off x="1911350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Документ" showAsIcon="1" r:id="rId6" imgW="914400" imgH="792360" progId="Word.Document.12">
                  <p:embed/>
                </p:oleObj>
              </mc:Choice>
              <mc:Fallback>
                <p:oleObj name="Документ" showAsIcon="1" r:id="rId6" imgW="914400" imgH="792360" progId="Word.Document.12">
                  <p:embed/>
                  <p:pic>
                    <p:nvPicPr>
                      <p:cNvPr id="15" name="Объект 14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11350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429560"/>
              </p:ext>
            </p:extLst>
          </p:nvPr>
        </p:nvGraphicFramePr>
        <p:xfrm>
          <a:off x="2836863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Документ" showAsIcon="1" r:id="rId8" imgW="914400" imgH="792360" progId="Word.Document.12">
                  <p:embed/>
                </p:oleObj>
              </mc:Choice>
              <mc:Fallback>
                <p:oleObj name="Документ" showAsIcon="1" r:id="rId8" imgW="914400" imgH="792360" progId="Word.Document.12">
                  <p:embed/>
                  <p:pic>
                    <p:nvPicPr>
                      <p:cNvPr id="19" name="Объект 18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36863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Равнобедренный треугольник 34"/>
          <p:cNvSpPr/>
          <p:nvPr/>
        </p:nvSpPr>
        <p:spPr>
          <a:xfrm rot="5400000">
            <a:off x="4213225" y="257394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4217341" y="3014545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 rot="5400000">
            <a:off x="4192628" y="350881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38100"/>
            <a:ext cx="7763466" cy="1325563"/>
          </a:xfrm>
        </p:spPr>
        <p:txBody>
          <a:bodyPr/>
          <a:lstStyle/>
          <a:p>
            <a:r>
              <a:rPr lang="ru-RU" dirty="0" smtClean="0"/>
              <a:t>ПОДГОТОВКА АНКЕТ ДОЛЖНОСТНЫХ ЛИЦ ЗАЯВИТЕЛЯ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301625" y="1362414"/>
            <a:ext cx="3508375" cy="1785104"/>
            <a:chOff x="301625" y="1362414"/>
            <a:chExt cx="3508375" cy="178510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33859" y="1362414"/>
              <a:ext cx="337614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822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282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Подготовьте следующие документы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физического лица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285750" algn="just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удостоверяющий личность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(все заполненные страницы)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0" indent="-285750" algn="just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подтверждающий назначение на должность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(приказ)</a:t>
            </a:r>
            <a:endParaRPr lang="en-US" sz="1200" i="1" dirty="0">
              <a:solidFill>
                <a:srgbClr val="C4C4C6">
                  <a:lumMod val="50000"/>
                </a:srgbClr>
              </a:solidFill>
              <a:latin typeface="Arial"/>
            </a:endParaRPr>
          </a:p>
          <a:p>
            <a:pPr marL="742950" lvl="0" indent="-285750" algn="just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200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algn="just" defTabSz="457200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заключения договора об оказании услуг по ведению бухгалтерского учета прилагается копия такого договора</a:t>
            </a:r>
          </a:p>
          <a:p>
            <a:pPr marL="457200" lvl="0" algn="just" defTabSz="457200">
              <a:lnSpc>
                <a:spcPct val="107000"/>
              </a:lnSpc>
            </a:pP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algn="just" defTabSz="457200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отсутствия в заявителе лица, осуществляющего функции зам. ЕИО заявителя, прилагается составленный в произвольной форме документ, содержащий сведения об отсутствии зам. ЕИО заявителя</a:t>
            </a:r>
          </a:p>
          <a:p>
            <a:pPr marL="457200" lvl="0" algn="just" defTabSz="457200">
              <a:lnSpc>
                <a:spcPct val="107000"/>
              </a:lnSpc>
            </a:pP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02375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4212114" y="252953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4229698" y="3207494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ДОЛЖНОСТНЫХ ЛИЦ ЗАЯВИТЕЛЯ, ПРИЛАГАЮЩИХСЯ К АНКЕТЕ 2</a:t>
            </a: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301625" y="1362414"/>
            <a:ext cx="3508375" cy="1785104"/>
            <a:chOff x="301625" y="1362414"/>
            <a:chExt cx="3508375" cy="178510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33859" y="1362414"/>
              <a:ext cx="337614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458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1925" y="297495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dirty="0"/>
              <a:t>НАПРАВЛЕНИЕ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81450" y="1354281"/>
            <a:ext cx="7758792" cy="4307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должны быть представлены в Банк России в виде электронных документов и (или) электронных копий документов, полученных в результате преобразования документов на бумажном носителе в электронный образ с сохранением всех реквизитов*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составленные на иностранном языке, должны быть легализованы, если иное не предусмотрено международными договорами, и представлены в Банк России с приложением их перевода на русский язык. Верность перевода и (или) подлинность подписи переводчика должны быть засвидетельствованы в соответствии с пунктами 5 и 6 части первой статьи 35, пунктами 6 и 7 части первой статьи 38, статьями 46, 80 и 81 Основ законодательства Российской Федерации о нотариате от 11.02.1993 № 4462-I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</a:p>
          <a:p>
            <a:pPr marL="457200">
              <a:lnSpc>
                <a:spcPct val="107000"/>
              </a:lnSpc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Проверьте комплектность по перечню документов для внесения сведений о юридическом лице в реестр ОПП</a:t>
            </a:r>
          </a:p>
          <a:p>
            <a:pPr marL="457200">
              <a:lnSpc>
                <a:spcPct val="107000"/>
              </a:lnSpc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4213226" y="142676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4204986" y="257850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4213226" y="440482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19" name="Объект 18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173764"/>
              </p:ext>
            </p:extLst>
          </p:nvPr>
        </p:nvGraphicFramePr>
        <p:xfrm>
          <a:off x="1143000" y="6065837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6" name="Объект 5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6065837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228797" y="5793825"/>
            <a:ext cx="7608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В соответствии с требованиями подпункта 1.7.2 пункта 1.7 Указания Банка России от 26.09.2024 № 6864-У</a:t>
            </a:r>
          </a:p>
          <a:p>
            <a:pPr lvl="0"/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** В соответствии с требованиями пункта 1.8 Указания Банка России от 26.09.2024 № 6864-У</a:t>
            </a:r>
          </a:p>
        </p:txBody>
      </p:sp>
      <p:sp>
        <p:nvSpPr>
          <p:cNvPr id="26" name="Овал 25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301625" y="1362414"/>
            <a:ext cx="3508375" cy="1785104"/>
            <a:chOff x="301625" y="1362414"/>
            <a:chExt cx="3508375" cy="1785104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33859" y="1362414"/>
              <a:ext cx="337614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</a:t>
              </a: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628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81450" y="1354281"/>
            <a:ext cx="7758792" cy="3187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Зарегистрируйтесь в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личном кабинете участника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информационного обмена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Банка России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Откройте и заполните экранную форму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«4010 Соискатели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Прикрепите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к заполненной экранной форме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Отправьте документы в Банк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schemeClr val="bg1"/>
                </a:solidFill>
              </a:rPr>
              <a:t>Решение о внесении сведений о юридическом лице в реестр ОПП принимается Банком России в срок, не превышающий </a:t>
            </a:r>
            <a:r>
              <a:rPr lang="ru-RU" sz="1400" b="1" dirty="0">
                <a:solidFill>
                  <a:schemeClr val="bg1"/>
                </a:solidFill>
              </a:rPr>
              <a:t>30 рабочих дней</a:t>
            </a:r>
            <a:r>
              <a:rPr lang="ru-RU" sz="1400" dirty="0">
                <a:solidFill>
                  <a:schemeClr val="bg1"/>
                </a:solidFill>
              </a:rPr>
              <a:t> со дня получения заявления и </a:t>
            </a:r>
            <a:r>
              <a:rPr lang="ru-RU" sz="1400" dirty="0" err="1">
                <a:solidFill>
                  <a:schemeClr val="bg1"/>
                </a:solidFill>
              </a:rPr>
              <a:t>прилагающихся</a:t>
            </a:r>
            <a:r>
              <a:rPr lang="ru-RU" sz="1400" dirty="0">
                <a:solidFill>
                  <a:schemeClr val="bg1"/>
                </a:solidFill>
              </a:rPr>
              <a:t> к нему документов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4213226" y="14382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4213224" y="2106613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4213224" y="256540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4213224" y="304147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4213223" y="343151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301625" y="1362414"/>
            <a:ext cx="3508375" cy="1785104"/>
            <a:chOff x="301625" y="1362414"/>
            <a:chExt cx="3508375" cy="1785104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433859" y="1362414"/>
              <a:ext cx="337614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</a:t>
              </a: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1925" y="297495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dirty="0"/>
              <a:t>НАПРАВЛЕНИЕ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22581" y="3674801"/>
            <a:ext cx="3289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участника информационного обмена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подачи в Банк России комплекта документов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94090" y="3998511"/>
            <a:ext cx="2938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Навигатор по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12192000" cy="3394666"/>
            <a:chOff x="12872720" y="2937872"/>
            <a:chExt cx="12192000" cy="339466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4" b="22648"/>
            <a:stretch/>
          </p:blipFill>
          <p:spPr>
            <a:xfrm>
              <a:off x="12877800" y="2941637"/>
              <a:ext cx="12184380" cy="3390901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2872720" y="2937872"/>
              <a:ext cx="12192000" cy="3392488"/>
            </a:xfrm>
            <a:prstGeom prst="rect">
              <a:avLst/>
            </a:prstGeom>
            <a:solidFill>
              <a:srgbClr val="00BBEE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 txBox="1">
            <a:spLocks/>
          </p:cNvSpPr>
          <p:nvPr/>
        </p:nvSpPr>
        <p:spPr>
          <a:xfrm>
            <a:off x="1416050" y="-66675"/>
            <a:ext cx="10515600" cy="924808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ссылки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3559001"/>
            <a:ext cx="1185709" cy="11857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153" y="3560091"/>
            <a:ext cx="1177214" cy="11846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11" y="5293336"/>
            <a:ext cx="1184587" cy="118458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394090" y="5731740"/>
            <a:ext cx="2182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Реестры Банка России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13754" y="5516296"/>
            <a:ext cx="2593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Банка России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участников финансового рынка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54" y="5180778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27226" y="3546615"/>
            <a:ext cx="116271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 разработано для оптимизации прохождения процедуры </a:t>
            </a:r>
            <a:r>
              <a:rPr lang="ru-RU" sz="2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 права на осуществление деятельности по приему платежей физических лиц в рамках Федерального закона от 03.06.2009 № 103-ФЗ* (внесение сведений о юридическом лице в реестр ОПП в соответствии с Указанием Банка России </a:t>
            </a:r>
            <a:r>
              <a:rPr lang="ru-RU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26.09.2024 № 6864-У**)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0" y="0"/>
            <a:ext cx="12195174" cy="3416304"/>
            <a:chOff x="9655176" y="-4521201"/>
            <a:chExt cx="12195174" cy="3416304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5" b="10573"/>
            <a:stretch/>
          </p:blipFill>
          <p:spPr>
            <a:xfrm>
              <a:off x="9658349" y="-4521201"/>
              <a:ext cx="12192001" cy="3402694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9655176" y="-4521199"/>
              <a:ext cx="12192000" cy="3416302"/>
            </a:xfrm>
            <a:prstGeom prst="rect">
              <a:avLst/>
            </a:prstGeom>
            <a:solidFill>
              <a:srgbClr val="00BBE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16050" y="130313"/>
            <a:ext cx="6501493" cy="7322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9619" y="5462030"/>
            <a:ext cx="117023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0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Федеральный закон от 03.06.2009 № 103-ФЗ «О деятельности по приему платежей физических лиц, осуществляемой платежными агентами».</a:t>
            </a:r>
          </a:p>
          <a:p>
            <a:pPr defTabSz="457200"/>
            <a:endParaRPr lang="ru-RU" sz="100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0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** Указание Банка России от 26.09.2024 № 6864-У «О ведении Банком России реестра операторов по приему платежей и об оценке Банком России соответствия лиц, указанных в части 1 статьи 3.2 Федерального закона от 3 июня 2009 года № 103-ФЗ «О деятельности по приему платежей физических лиц, осуществляемой платежными агентами», квалификационным требованиям и требованиям к деловой репутации и лиц, указанных в части 3 статьи 3.3 Федерального закона от 3 июня 2009 года № 103-ФЗ «О деятельности по приему платежей физических лиц, осуществляемой платежными агентами», требованиям, установленным частью 1 статьи 3.3 указанного Федерального закона, или требованию, установленному частью 1.1 статьи 3.3 указанного Федерального закона» </a:t>
            </a:r>
          </a:p>
        </p:txBody>
      </p:sp>
    </p:spTree>
    <p:extLst>
      <p:ext uri="{BB962C8B-B14F-4D97-AF65-F5344CB8AC3E}">
        <p14:creationId xmlns:p14="http://schemas.microsoft.com/office/powerpoint/2010/main" val="38843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81450" y="1442201"/>
            <a:ext cx="7758792" cy="308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 заявления и образец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заполнения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в соответствии с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образцом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заполненное заявление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ФИО, наименование должности лица, осуществляющего функции ЕИО (иного уполномоченного лица) заявителя (управляющей организации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Подготовьте учредительный документ заявителя в редакции, действующей на дату представления в Банк России заявления о внесении сведений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юридическом лице в реестр ОПП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5"/>
          <p:cNvSpPr/>
          <p:nvPr/>
        </p:nvSpPr>
        <p:spPr>
          <a:xfrm rot="5400000">
            <a:off x="4213226" y="150042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71925" y="36851"/>
            <a:ext cx="10515600" cy="1325563"/>
          </a:xfrm>
        </p:spPr>
        <p:txBody>
          <a:bodyPr/>
          <a:lstStyle/>
          <a:p>
            <a:r>
              <a:rPr lang="ru-RU" dirty="0" smtClean="0"/>
              <a:t>ПОДГОТОВКА ЗАЯВЛЕНИЯ</a:t>
            </a:r>
            <a:endParaRPr lang="ru-RU" dirty="0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95762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4213225" y="241482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4213224" y="288090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35" name="Объект 3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080450"/>
              </p:ext>
            </p:extLst>
          </p:nvPr>
        </p:nvGraphicFramePr>
        <p:xfrm>
          <a:off x="1109861" y="607058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19" name="Объект 18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9861" y="607058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Объект 3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841363"/>
              </p:ext>
            </p:extLst>
          </p:nvPr>
        </p:nvGraphicFramePr>
        <p:xfrm>
          <a:off x="4126111" y="459787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21" name="Объект 20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6111" y="459787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829440"/>
              </p:ext>
            </p:extLst>
          </p:nvPr>
        </p:nvGraphicFramePr>
        <p:xfrm>
          <a:off x="4126111" y="529368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Документ" showAsIcon="1" r:id="rId8" imgW="914400" imgH="771480" progId="Word.Document.12">
                  <p:embed/>
                </p:oleObj>
              </mc:Choice>
              <mc:Fallback>
                <p:oleObj name="Документ" showAsIcon="1" r:id="rId8" imgW="914400" imgH="771480" progId="Word.Document.12">
                  <p:embed/>
                  <p:pic>
                    <p:nvPicPr>
                      <p:cNvPr id="22" name="Объект 21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26111" y="529368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5040252" y="4638813"/>
            <a:ext cx="5880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–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целесообразно руководствоваться при </a:t>
            </a:r>
            <a:r>
              <a:rPr lang="ru-RU" sz="1200" i="1" u="sng" dirty="0">
                <a:solidFill>
                  <a:srgbClr val="C4C4C6">
                    <a:lumMod val="50000"/>
                  </a:srgbClr>
                </a:solidFill>
                <a:latin typeface="Arial"/>
              </a:rPr>
              <a:t>первичном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 представлении документов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040252" y="5299525"/>
            <a:ext cx="5880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– целесообразно руководствоваться </a:t>
            </a:r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при </a:t>
            </a:r>
            <a:r>
              <a:rPr lang="ru-RU" sz="1200" i="1" u="sng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повторном</a:t>
            </a:r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представлении документов</a:t>
            </a:r>
          </a:p>
        </p:txBody>
      </p:sp>
      <p:sp>
        <p:nvSpPr>
          <p:cNvPr id="40" name="Равнобедренный треугольник 39"/>
          <p:cNvSpPr/>
          <p:nvPr/>
        </p:nvSpPr>
        <p:spPr>
          <a:xfrm rot="5400000">
            <a:off x="4209210" y="356327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01625" y="1362414"/>
            <a:ext cx="3508375" cy="1785104"/>
            <a:chOff x="301625" y="1362414"/>
            <a:chExt cx="3508375" cy="1785104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33859" y="1362414"/>
              <a:ext cx="337614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772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279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форму анкеты 1 и образцы заполнения, составленные в отношении: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осуществляющего функции единоличного исполнительного органа (ЕИО);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осуществляющего функции специального должностного лица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(СДЛ);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члена коллегиального исполнительного органа (ЧКИО)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(если КИО образован в соответствии с учредительным документом заявителя)</a:t>
            </a:r>
            <a:r>
              <a:rPr lang="ru-RU" sz="1400" dirty="0">
                <a:solidFill>
                  <a:schemeClr val="bg1"/>
                </a:solidFill>
                <a:latin typeface="Arial"/>
              </a:rPr>
              <a:t>;</a:t>
            </a:r>
          </a:p>
          <a:p>
            <a:pPr marL="7429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члена совета директоров (наблюдательного совета) (ЧСД (НС)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(если СД (НС) создан в соответствии с учредительным документом заявителя)</a:t>
            </a:r>
            <a:r>
              <a:rPr lang="ru-RU" sz="1400" dirty="0">
                <a:solidFill>
                  <a:schemeClr val="bg1"/>
                </a:solidFill>
                <a:latin typeface="Arial"/>
              </a:rPr>
              <a:t>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осуществляющего функции единоличного исполнительного органа управляющей организации (ЕИО УО)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(для заявителя, заключившего с управляющей организацией договор о передаче полномочий единоличного исполнительного органа оператора по приему платежей управляющей организации)</a:t>
            </a: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38100"/>
            <a:ext cx="7763466" cy="1325563"/>
          </a:xfrm>
        </p:spPr>
        <p:txBody>
          <a:bodyPr/>
          <a:lstStyle/>
          <a:p>
            <a:r>
              <a:rPr lang="ru-RU" dirty="0" smtClean="0"/>
              <a:t>ПОДГОТОВКА АНКЕТ ДОЛЖНОСТНЫХ ЛИЦ ЗАЯВИТЕЛЯ</a:t>
            </a:r>
            <a:endParaRPr lang="ru-RU" dirty="0"/>
          </a:p>
        </p:txBody>
      </p:sp>
      <p:graphicFrame>
        <p:nvGraphicFramePr>
          <p:cNvPr id="14" name="Объект 13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701297"/>
              </p:ext>
            </p:extLst>
          </p:nvPr>
        </p:nvGraphicFramePr>
        <p:xfrm>
          <a:off x="1079500" y="60261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6" name="Объект 5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9500" y="60261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074850"/>
              </p:ext>
            </p:extLst>
          </p:nvPr>
        </p:nvGraphicFramePr>
        <p:xfrm>
          <a:off x="5584233" y="442011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10" name="Объект 9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84233" y="442011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156960"/>
              </p:ext>
            </p:extLst>
          </p:nvPr>
        </p:nvGraphicFramePr>
        <p:xfrm>
          <a:off x="6644683" y="442011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Документ" showAsIcon="1" r:id="rId8" imgW="914400" imgH="771480" progId="Word.Document.12">
                  <p:embed/>
                </p:oleObj>
              </mc:Choice>
              <mc:Fallback>
                <p:oleObj name="Документ" showAsIcon="1" r:id="rId8" imgW="914400" imgH="771480" progId="Word.Document.12">
                  <p:embed/>
                  <p:pic>
                    <p:nvPicPr>
                      <p:cNvPr id="11" name="Объект 10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44683" y="442011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934921"/>
              </p:ext>
            </p:extLst>
          </p:nvPr>
        </p:nvGraphicFramePr>
        <p:xfrm>
          <a:off x="7705133" y="442011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name="Документ" showAsIcon="1" r:id="rId10" imgW="914400" imgH="771480" progId="Word.Document.12">
                  <p:embed/>
                </p:oleObj>
              </mc:Choice>
              <mc:Fallback>
                <p:oleObj name="Документ" showAsIcon="1" r:id="rId10" imgW="914400" imgH="771480" progId="Word.Document.12">
                  <p:embed/>
                  <p:pic>
                    <p:nvPicPr>
                      <p:cNvPr id="13" name="Объект 12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05133" y="442011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429782"/>
              </p:ext>
            </p:extLst>
          </p:nvPr>
        </p:nvGraphicFramePr>
        <p:xfrm>
          <a:off x="8765583" y="442011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Документ" showAsIcon="1" r:id="rId12" imgW="914400" imgH="771480" progId="Word.Document.12">
                  <p:embed/>
                </p:oleObj>
              </mc:Choice>
              <mc:Fallback>
                <p:oleObj name="Документ" showAsIcon="1" r:id="rId12" imgW="914400" imgH="771480" progId="Word.Document.12">
                  <p:embed/>
                  <p:pic>
                    <p:nvPicPr>
                      <p:cNvPr id="14" name="Объект 13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65583" y="442011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760816"/>
              </p:ext>
            </p:extLst>
          </p:nvPr>
        </p:nvGraphicFramePr>
        <p:xfrm>
          <a:off x="9826033" y="442011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Документ" showAsIcon="1" r:id="rId14" imgW="914400" imgH="792360" progId="Word.Document.12">
                  <p:embed/>
                </p:oleObj>
              </mc:Choice>
              <mc:Fallback>
                <p:oleObj name="Документ" showAsIcon="1" r:id="rId14" imgW="914400" imgH="792360" progId="Word.Document.12">
                  <p:embed/>
                  <p:pic>
                    <p:nvPicPr>
                      <p:cNvPr id="16" name="Объект 15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826033" y="442011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Овал 1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301625" y="1362414"/>
            <a:ext cx="3508375" cy="1785104"/>
            <a:chOff x="301625" y="1362414"/>
            <a:chExt cx="3508375" cy="1785104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433859" y="1362414"/>
              <a:ext cx="337614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641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35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анкеты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каждое физическое лицо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образцами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заявителя, заключившего с управляющей организацией договор о передаче полномочий единоличного исполнительного органа оператора по приему платежей управляющей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форму анкеты управляющей организации и образец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заполнения;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заполненные формы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ФИО, наименование должности лица, осуществляющего функции ЕИО (иного уполномоченного лица) заявителя (управляющей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организации)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анкете управляющей организации прилагается договор о передаче полномочий единоличного исполнительного органа оператора по приему платежей управляющей организации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36338"/>
            <a:ext cx="7763466" cy="1325563"/>
          </a:xfrm>
        </p:spPr>
        <p:txBody>
          <a:bodyPr/>
          <a:lstStyle/>
          <a:p>
            <a:r>
              <a:rPr lang="ru-RU" dirty="0" smtClean="0"/>
              <a:t>ПОДГОТОВКА АНКЕТ ДОЛЖНОСТНЫХ ЛИЦ ЗАЯВИТЕЛЯ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Равнобедренный треугольник 29"/>
          <p:cNvSpPr/>
          <p:nvPr/>
        </p:nvSpPr>
        <p:spPr>
          <a:xfrm rot="5400000">
            <a:off x="4221241" y="18814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31" name="Объект 30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661797"/>
              </p:ext>
            </p:extLst>
          </p:nvPr>
        </p:nvGraphicFramePr>
        <p:xfrm>
          <a:off x="1132794" y="606583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15" name="Объект 14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2794" y="606583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898240"/>
              </p:ext>
            </p:extLst>
          </p:nvPr>
        </p:nvGraphicFramePr>
        <p:xfrm>
          <a:off x="1987890" y="6065837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Документ" showAsIcon="1" r:id="rId6" imgW="914400" imgH="792360" progId="Word.Document.12">
                  <p:embed/>
                </p:oleObj>
              </mc:Choice>
              <mc:Fallback>
                <p:oleObj name="Документ" showAsIcon="1" r:id="rId6" imgW="914400" imgH="792360" progId="Word.Document.12">
                  <p:embed/>
                  <p:pic>
                    <p:nvPicPr>
                      <p:cNvPr id="16" name="Объект 15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7890" y="6065837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Равнобедренный треугольник 34"/>
          <p:cNvSpPr/>
          <p:nvPr/>
        </p:nvSpPr>
        <p:spPr>
          <a:xfrm rot="5400000">
            <a:off x="4213000" y="392471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01625" y="1362414"/>
            <a:ext cx="3508375" cy="1785104"/>
            <a:chOff x="301625" y="1362414"/>
            <a:chExt cx="3508375" cy="1785104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33859" y="1362414"/>
              <a:ext cx="337614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497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Подготовьте следующие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каждого физического лица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удостоверяющий личность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(все заполненные страницы)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подтверждающий назначение на должность (избрание в состав органа управления)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(приказ, распоряжение, протокол (выписка из него)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содержащие сведения о трудовой деятельности, включая сведения о трудовой деятельности по совместительству в течение 5 лет, предшествующих дню представления в Банк России заявления о внесении сведений о юридическом лице в реестр операторов по приему платежей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ДОЛЖНОСТНЫХ ЛИЦ ЗАЯВИТЕЛЯ, ПРИЛАГАЮЩИХСЯ К АНКЕТЕ 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8742" y="3712997"/>
            <a:ext cx="7829025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defTabSz="457200">
              <a:lnSpc>
                <a:spcPct val="107000"/>
              </a:lnSpc>
            </a:pP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В случае отсутствия в полном объеме основной информации о трудовой деятельности и трудовом стаже, сформированной работодателем в соответствии со статьей 66.1 Трудового кодекса Российской Федерации и представленной в порядке, установленном законодательством Российской Федерации об индивидуальном (персонифицированном) учете в системах обязательного пенсионного страхования </a:t>
            </a:r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и обязательного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социального страхования, для хранения в информационных ресурсах Фонда пенсионного и социального страхования Российской Федерации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01625" y="1362414"/>
            <a:ext cx="3508375" cy="1785104"/>
            <a:chOff x="301625" y="1362414"/>
            <a:chExt cx="3508375" cy="178510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33859" y="1362414"/>
              <a:ext cx="337614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292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75101" y="1344756"/>
            <a:ext cx="7529040" cy="2397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 об образовании и о квалификации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(представляется в отношении ЕИО, СДЛ, ЧКИО, ЕИО УО)</a:t>
            </a:r>
            <a:r>
              <a:rPr lang="ru-RU" sz="1400" dirty="0">
                <a:solidFill>
                  <a:schemeClr val="bg1"/>
                </a:solidFill>
                <a:latin typeface="Arial"/>
              </a:rPr>
              <a:t>;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defTabSz="457200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получения образования и квалификации за пределами Российской Федерации к документу об образовании и о квалификации должна быть приложена выписка о признании в Российской Федерации образования и (или) квалификации, полученных в иностранном государстве, выданная в соответствии с частью 6 статьи 107 Федерального закона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29.12.2012 № 273-ФЗ*, либо свидетельство о признании иностранного образования и (или) иностранной квалификации, выданное до дня вступления в силу Федерального закона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29.12.2022 № 631-ФЗ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4213226" y="2061083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09999" y="6162139"/>
            <a:ext cx="7694141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Федеральный закон от 29.12.2012 № 273-ФЗ «Об образовании в Российской Федерации»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** Федеральный закон от 29.12.2022 № 631-ФЗ «О внесении изменений в Федеральный закон «Об образовании в Российской Федерации»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13530" y="3702222"/>
            <a:ext cx="7090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Указанные выписка или свидетельство заявителем не представляются, если документ об образовании и о квалификации выдан иностранной образовательной организацией, включенной в перечень иностранных образовательных и научных организаций, полученные образование и (или) квалификации, ученые степени и ученые звания в которых признаются в Российской Федерации, утвержденный распоряжением Правительства Российской Федерации от 30.01.2023 № 186-р, либо иностранной образовательной организацией, находящейся на территории иностранного государства, с которым Российской Федерацией заключен в соответствии с частью 1 статьи 107 Федерального закона от 29.12.2012 № 273-ФЗ* международный договор, регулирующий вопросы признания и установления эквивалентности образования и (или) квалификации, полученных в иностранном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 rot="5400000">
            <a:off x="4227792" y="3749264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ДОЛЖНОСТНЫХ ЛИЦ ЗАЯВИТЕЛЯ, ПРИЛАГАЮЩИХСЯ К АНКЕТЕ 1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301625" y="1362414"/>
            <a:ext cx="3508375" cy="1785104"/>
            <a:chOff x="301625" y="1362414"/>
            <a:chExt cx="3508375" cy="178510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33859" y="1362414"/>
              <a:ext cx="337614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826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75100" y="1344756"/>
            <a:ext cx="7529041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defTabSz="457200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в отношении СДЛ: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09999" y="6162139"/>
            <a:ext cx="7694141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Федеральный закон от 07.08.2001 № 115-ФЗ «О противодействии легализации (отмыванию) доходов, полученных преступным путем, и финансированию терроризма»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68751" y="1768435"/>
            <a:ext cx="7752493" cy="1689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подтверждающие соответствие СДЛ квалификационным требованиям, установленным Банком России на основании абзаца тринадцатого пункта 2 статьи 7 Федерального закона от 07.08.2001 № 115-ФЗ* по согласованию с федеральным органом исполнительной власти, осуществляющим функции по противодействию легализации (отмыванию) доходов, полученных преступным путем, финансированию терроризма и финансированию распространения оружия массового уничтожения</a:t>
            </a:r>
          </a:p>
        </p:txBody>
      </p:sp>
      <p:sp>
        <p:nvSpPr>
          <p:cNvPr id="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ДОЛЖНОСТНЫХ ЛИЦ ЗАЯВИТЕЛЯ, ПРИЛАГАЮЩИХСЯ К АНКЕТЕ 1</a:t>
            </a:r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301625" y="1362414"/>
            <a:ext cx="3508375" cy="1785104"/>
            <a:chOff x="301625" y="1362414"/>
            <a:chExt cx="3508375" cy="178510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33859" y="1362414"/>
              <a:ext cx="337614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054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75100" y="1344756"/>
            <a:ext cx="7529041" cy="767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defTabSz="457200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в отношении лица, являющегося иностранным гражданином или лицом без гражданства, постоянно проживающим на территории иностранного государства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3872" y="2292350"/>
            <a:ext cx="7752493" cy="2611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подтверждающий наличие у лица права на осуществление трудовой деятельности на территории Российской Федерации;</a:t>
            </a: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 наличии (отсутствии) у лица неснятой или непогашенной судимости за совершение умышленного преступления, выданные уполномоченным органом иностранного государства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(в отношении ЕИО, ЕИО УО, ЧКИО, ЧСД (НС)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 наличии (отсутствии) у лица неснятой или непогашенной судимости за преступление в сфере экономики или преступление против государственной власти, выданные уполномоченным органом иностранного государства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(в отношении СДЛ)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 наличии (отсутствии) у лица дисквалификации, выданные уполномоченным органом иностранного государства </a:t>
            </a:r>
          </a:p>
        </p:txBody>
      </p:sp>
      <p:sp>
        <p:nvSpPr>
          <p:cNvPr id="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ДОЛЖНОСТНЫХ ЛИЦ ЗАЯВИТЕЛЯ, ПРИЛАГАЮЩИХСЯ К АНКЕТЕ 1</a:t>
            </a:r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301625" y="1362414"/>
            <a:ext cx="3508375" cy="1785104"/>
            <a:chOff x="301625" y="1362414"/>
            <a:chExt cx="3508375" cy="178510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33859" y="1362414"/>
              <a:ext cx="337614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681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4C8E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0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 Deck_tm12041065_Win32_LW_v2" id="{4F206296-6CCA-437B-ABEB-95E882651B70}" vid="{35168526-4CBB-4325-9C81-5B5C83385FF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817B950-985C-4D79-B0A3-FA5D2FD780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2B6A28-7094-4F7C-9CE6-FEFFCFA7E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126E60-8824-40C8-9624-5890E719C527}">
  <ds:schemaRefs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1653</Words>
  <Application>Microsoft Office PowerPoint</Application>
  <PresentationFormat>Широкоэкранный</PresentationFormat>
  <Paragraphs>175</Paragraphs>
  <Slides>14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Source Sans Pro</vt:lpstr>
      <vt:lpstr>Тема Office</vt:lpstr>
      <vt:lpstr>Документ</vt:lpstr>
      <vt:lpstr>ВНЕСЕНИЕ СВЕДЕНИЙ О ЮРИДИЧЕСКОМ ЛИЦЕ В РЕЕСТР ОПЕРАТОРОВ ПО ПРИЕМУ ПЛАТЕЖЕЙ (ОПП)</vt:lpstr>
      <vt:lpstr>Цель</vt:lpstr>
      <vt:lpstr>ПОДГОТОВКА ЗАЯВЛЕНИЯ</vt:lpstr>
      <vt:lpstr>ПОДГОТОВКА АНКЕТ ДОЛЖНОСТНЫХ ЛИЦ ЗАЯВИТЕЛЯ</vt:lpstr>
      <vt:lpstr>ПОДГОТОВКА АНКЕТ ДОЛЖНОСТНЫХ ЛИЦ ЗАЯВИТЕЛЯ</vt:lpstr>
      <vt:lpstr>ПОДГОТОВКА ДОКУМЕНТОВ ДОЛЖНОСТНЫХ ЛИЦ ЗАЯВИТЕЛЯ, ПРИЛАГАЮЩИХСЯ К АНКЕТЕ 1</vt:lpstr>
      <vt:lpstr>ПОДГОТОВКА ДОКУМЕНТОВ ДОЛЖНОСТНЫХ ЛИЦ ЗАЯВИТЕЛЯ, ПРИЛАГАЮЩИХСЯ К АНКЕТЕ 1</vt:lpstr>
      <vt:lpstr>ПОДГОТОВКА ДОКУМЕНТОВ ДОЛЖНОСТНЫХ ЛИЦ ЗАЯВИТЕЛЯ, ПРИЛАГАЮЩИХСЯ К АНКЕТЕ 1</vt:lpstr>
      <vt:lpstr>ПОДГОТОВКА ДОКУМЕНТОВ ДОЛЖНОСТНЫХ ЛИЦ ЗАЯВИТЕЛЯ, ПРИЛАГАЮЩИХСЯ К АНКЕТЕ 1</vt:lpstr>
      <vt:lpstr>ПОДГОТОВКА АНКЕТ ДОЛЖНОСТНЫХ ЛИЦ ЗАЯВИТЕЛЯ</vt:lpstr>
      <vt:lpstr>ПОДГОТОВКА ДОКУМЕНТОВ ДОЛЖНОСТНЫХ ЛИЦ ЗАЯВИТЕЛЯ, ПРИЛАГАЮЩИХСЯ К АНКЕТЕ 2</vt:lpstr>
      <vt:lpstr>НАПРАВЛЕНИЕ ДОКУМЕНТОВ</vt:lpstr>
      <vt:lpstr>НАПРАВЛЕНИЕ ДОКУМЕНТОВ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2021-07-29T04:12:45Z</dcterms:created>
  <dcterms:modified xsi:type="dcterms:W3CDTF">2025-12-17T12:43:09Z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