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85" r:id="rId5"/>
    <p:sldId id="310" r:id="rId6"/>
    <p:sldId id="293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1" r:id="rId15"/>
    <p:sldId id="296" r:id="rId16"/>
    <p:sldId id="297" r:id="rId1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 userDrawn="1">
          <p15:clr>
            <a:srgbClr val="A4A3A4"/>
          </p15:clr>
        </p15:guide>
        <p15:guide id="2" pos="2664" userDrawn="1">
          <p15:clr>
            <a:srgbClr val="A4A3A4"/>
          </p15:clr>
        </p15:guide>
        <p15:guide id="3" orient="horz" pos="2664" userDrawn="1">
          <p15:clr>
            <a:srgbClr val="A4A3A4"/>
          </p15:clr>
        </p15:guide>
        <p15:guide id="4" orient="horz" pos="3249" userDrawn="1">
          <p15:clr>
            <a:srgbClr val="A4A3A4"/>
          </p15:clr>
        </p15:guide>
        <p15:guide id="5" pos="325" userDrawn="1">
          <p15:clr>
            <a:srgbClr val="A4A3A4"/>
          </p15:clr>
        </p15:guide>
        <p15:guide id="7" orient="horz" pos="981" userDrawn="1">
          <p15:clr>
            <a:srgbClr val="A4A3A4"/>
          </p15:clr>
        </p15:guide>
        <p15:guide id="8" orient="horz" pos="4020" userDrawn="1">
          <p15:clr>
            <a:srgbClr val="A4A3A4"/>
          </p15:clr>
        </p15:guide>
        <p15:guide id="9" orient="horz" pos="3838" userDrawn="1">
          <p15:clr>
            <a:srgbClr val="A4A3A4"/>
          </p15:clr>
        </p15:guide>
        <p15:guide id="10" orient="horz" pos="4133" userDrawn="1">
          <p15:clr>
            <a:srgbClr val="A4A3A4"/>
          </p15:clr>
        </p15:guide>
        <p15:guide id="11" pos="892" userDrawn="1">
          <p15:clr>
            <a:srgbClr val="A4A3A4"/>
          </p15:clr>
        </p15:guide>
        <p15:guide id="12" pos="1073" userDrawn="1">
          <p15:clr>
            <a:srgbClr val="A4A3A4"/>
          </p15:clr>
        </p15:guide>
        <p15:guide id="13" pos="1481" userDrawn="1">
          <p15:clr>
            <a:srgbClr val="A4A3A4"/>
          </p15:clr>
        </p15:guide>
        <p15:guide id="14" pos="1663" userDrawn="1">
          <p15:clr>
            <a:srgbClr val="A4A3A4"/>
          </p15:clr>
        </p15:guide>
        <p15:guide id="15" pos="7401" userDrawn="1">
          <p15:clr>
            <a:srgbClr val="A4A3A4"/>
          </p15:clr>
        </p15:guide>
        <p15:guide id="16" orient="horz" pos="2137" userDrawn="1">
          <p15:clr>
            <a:srgbClr val="A4A3A4"/>
          </p15:clr>
        </p15:guide>
        <p15:guide id="17" orient="horz" pos="459" userDrawn="1">
          <p15:clr>
            <a:srgbClr val="A4A3A4"/>
          </p15:clr>
        </p15:guide>
        <p15:guide id="18" orient="horz" pos="640" userDrawn="1">
          <p15:clr>
            <a:srgbClr val="A4A3A4"/>
          </p15:clr>
        </p15:guide>
        <p15:guide id="19" pos="28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BEE"/>
    <a:srgbClr val="0088BB"/>
    <a:srgbClr val="DBDBDC"/>
    <a:srgbClr val="B7B8B9"/>
    <a:srgbClr val="80DDF7"/>
    <a:srgbClr val="6F7171"/>
    <a:srgbClr val="EE1133"/>
    <a:srgbClr val="FCFCFC"/>
    <a:srgbClr val="5598D4"/>
    <a:srgbClr val="547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ACC36-10C9-4EA9-8F2E-FF4E82506243}" v="3" dt="2021-08-31T21:12:20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1" autoAdjust="0"/>
  </p:normalViewPr>
  <p:slideViewPr>
    <p:cSldViewPr snapToGrid="0">
      <p:cViewPr varScale="1">
        <p:scale>
          <a:sx n="49" d="100"/>
          <a:sy n="49" d="100"/>
        </p:scale>
        <p:origin x="96" y="48"/>
      </p:cViewPr>
      <p:guideLst>
        <p:guide orient="horz" pos="3648"/>
        <p:guide pos="2664"/>
        <p:guide orient="horz" pos="2664"/>
        <p:guide orient="horz" pos="3249"/>
        <p:guide pos="325"/>
        <p:guide orient="horz" pos="981"/>
        <p:guide orient="horz" pos="4020"/>
        <p:guide orient="horz" pos="3838"/>
        <p:guide orient="horz" pos="4133"/>
        <p:guide pos="892"/>
        <p:guide pos="1073"/>
        <p:guide pos="1481"/>
        <p:guide pos="1663"/>
        <p:guide pos="7401"/>
        <p:guide orient="horz" pos="2137"/>
        <p:guide orient="horz" pos="459"/>
        <p:guide orient="horz" pos="640"/>
        <p:guide pos="284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8D32CE2-6C64-40A5-9DAB-DD3946A432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20569BD-8C5B-4110-9E60-C359DDF561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1733319-4E1B-4F94-A9CB-22FC9A6DC6BE}" type="datetime1">
              <a:rPr lang="ru-RU" smtClean="0"/>
              <a:t>27.07.2026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4C05E23-8F29-4628-B4F0-7CBCB7658F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933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94C8470-F9D1-4B41-99D5-690FD7E347AB}" type="datetime1">
              <a:rPr lang="ru-RU" noProof="0" smtClean="0"/>
              <a:t>27.07.2026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F4F1A11-BB96-443E-B274-982C61AA7E0D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28962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F4F1A11-BB96-443E-B274-982C61AA7E0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707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34448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49324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58475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52829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34001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01674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77859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80414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2637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95431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6013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E5B50AA-4BAC-4997-B444-E281DECD0DB4}"/>
              </a:ext>
            </a:extLst>
          </p:cNvPr>
          <p:cNvCxnSpPr>
            <a:cxnSpLocks/>
          </p:cNvCxnSpPr>
          <p:nvPr userDrawn="1"/>
        </p:nvCxnSpPr>
        <p:spPr>
          <a:xfrm>
            <a:off x="4579559" y="5744231"/>
            <a:ext cx="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8361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5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объекта с 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EDF1B-BFF2-495C-B3B8-4EE6F48140F0}"/>
              </a:ext>
            </a:extLst>
          </p:cNvPr>
          <p:cNvSpPr/>
          <p:nvPr userDrawn="1"/>
        </p:nvSpPr>
        <p:spPr>
          <a:xfrm>
            <a:off x="8412200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9F2809-C0D4-4624-9BF4-7A5A02FC6504}"/>
              </a:ext>
            </a:extLst>
          </p:cNvPr>
          <p:cNvSpPr/>
          <p:nvPr userDrawn="1"/>
        </p:nvSpPr>
        <p:spPr>
          <a:xfrm>
            <a:off x="1034142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A38AFF1-A7FF-4F75-9E57-C1827806B34E}"/>
              </a:ext>
            </a:extLst>
          </p:cNvPr>
          <p:cNvSpPr/>
          <p:nvPr userDrawn="1"/>
        </p:nvSpPr>
        <p:spPr>
          <a:xfrm>
            <a:off x="4706975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Заголовок 1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Текст 8">
            <a:extLst>
              <a:ext uri="{FF2B5EF4-FFF2-40B4-BE49-F238E27FC236}">
                <a16:creationId xmlns:a16="http://schemas.microsoft.com/office/drawing/2014/main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Заголовок 2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3" name="Текст 8">
            <a:extLst>
              <a:ext uri="{FF2B5EF4-FFF2-40B4-BE49-F238E27FC236}">
                <a16:creationId xmlns:a16="http://schemas.microsoft.com/office/drawing/2014/main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Заголовок 3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8" name="Дата 2">
            <a:extLst>
              <a:ext uri="{FF2B5EF4-FFF2-40B4-BE49-F238E27FC236}">
                <a16:creationId xmlns:a16="http://schemas.microsoft.com/office/drawing/2014/main" id="{7EDA1598-95B9-4907-B9B9-46A0B9ACC8D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19" name="Нижний колонтитул 3">
            <a:extLst>
              <a:ext uri="{FF2B5EF4-FFF2-40B4-BE49-F238E27FC236}">
                <a16:creationId xmlns:a16="http://schemas.microsoft.com/office/drawing/2014/main" id="{63AF9C34-CC92-4EDC-9D5F-1FABCEB8740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20" name="Номер слайда 4">
            <a:extLst>
              <a:ext uri="{FF2B5EF4-FFF2-40B4-BE49-F238E27FC236}">
                <a16:creationId xmlns:a16="http://schemas.microsoft.com/office/drawing/2014/main" id="{EAEA54FD-376F-4285-9684-F9DFDE0B472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9036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1FBFD526-F385-422D-A7A7-BCE72D8141B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3"/>
            <a:ext cx="5288281" cy="6857999"/>
          </a:xfrm>
          <a:custGeom>
            <a:avLst/>
            <a:gdLst>
              <a:gd name="connsiteX0" fmla="*/ 0 w 5288281"/>
              <a:gd name="connsiteY0" fmla="*/ 0 h 6857999"/>
              <a:gd name="connsiteX1" fmla="*/ 1707378 w 5288281"/>
              <a:gd name="connsiteY1" fmla="*/ 0 h 6857999"/>
              <a:gd name="connsiteX2" fmla="*/ 1707378 w 5288281"/>
              <a:gd name="connsiteY2" fmla="*/ 1511096 h 6857999"/>
              <a:gd name="connsiteX3" fmla="*/ 5288281 w 5288281"/>
              <a:gd name="connsiteY3" fmla="*/ 1511096 h 6857999"/>
              <a:gd name="connsiteX4" fmla="*/ 5288281 w 5288281"/>
              <a:gd name="connsiteY4" fmla="*/ 3253159 h 6857999"/>
              <a:gd name="connsiteX5" fmla="*/ 1707378 w 5288281"/>
              <a:gd name="connsiteY5" fmla="*/ 3253159 h 6857999"/>
              <a:gd name="connsiteX6" fmla="*/ 1707378 w 5288281"/>
              <a:gd name="connsiteY6" fmla="*/ 5115860 h 6857999"/>
              <a:gd name="connsiteX7" fmla="*/ 5272034 w 5288281"/>
              <a:gd name="connsiteY7" fmla="*/ 5115860 h 6857999"/>
              <a:gd name="connsiteX8" fmla="*/ 5272034 w 5288281"/>
              <a:gd name="connsiteY8" fmla="*/ 6857999 h 6857999"/>
              <a:gd name="connsiteX9" fmla="*/ 0 w 5288281"/>
              <a:gd name="connsiteY9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88281" h="6857999">
                <a:moveTo>
                  <a:pt x="0" y="0"/>
                </a:moveTo>
                <a:lnTo>
                  <a:pt x="1707378" y="0"/>
                </a:lnTo>
                <a:lnTo>
                  <a:pt x="1707378" y="1511096"/>
                </a:lnTo>
                <a:lnTo>
                  <a:pt x="5288281" y="1511096"/>
                </a:lnTo>
                <a:lnTo>
                  <a:pt x="5288281" y="3253159"/>
                </a:lnTo>
                <a:lnTo>
                  <a:pt x="1707378" y="3253159"/>
                </a:lnTo>
                <a:lnTo>
                  <a:pt x="1707378" y="5115860"/>
                </a:lnTo>
                <a:lnTo>
                  <a:pt x="5272034" y="5115860"/>
                </a:lnTo>
                <a:lnTo>
                  <a:pt x="5272034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B2DB8B03-EE62-48FF-8583-59DFBBED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0" y="1419438"/>
            <a:ext cx="4450080" cy="924808"/>
          </a:xfrm>
        </p:spPr>
        <p:txBody>
          <a:bodyPr lIns="0" rtlCol="0" anchor="t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3" name="Текст 8">
            <a:extLst>
              <a:ext uri="{FF2B5EF4-FFF2-40B4-BE49-F238E27FC236}">
                <a16:creationId xmlns:a16="http://schemas.microsoft.com/office/drawing/2014/main" id="{EAF98237-032C-4FA5-B76D-C29FB5F6FF7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66082" y="3009550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34" name="Текст 8">
            <a:extLst>
              <a:ext uri="{FF2B5EF4-FFF2-40B4-BE49-F238E27FC236}">
                <a16:creationId xmlns:a16="http://schemas.microsoft.com/office/drawing/2014/main" id="{44353DAE-0553-4AB4-8929-C4F0C1424E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66082" y="4017086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35" name="Текст 8">
            <a:extLst>
              <a:ext uri="{FF2B5EF4-FFF2-40B4-BE49-F238E27FC236}">
                <a16:creationId xmlns:a16="http://schemas.microsoft.com/office/drawing/2014/main" id="{9651CB4B-B007-4E99-9371-20279E8FF7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66082" y="4957948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36" name="Текст 8">
            <a:extLst>
              <a:ext uri="{FF2B5EF4-FFF2-40B4-BE49-F238E27FC236}">
                <a16:creationId xmlns:a16="http://schemas.microsoft.com/office/drawing/2014/main" id="{C0437717-0C1B-4589-AEF7-D8E934F411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03720" y="2816574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#</a:t>
            </a:r>
          </a:p>
        </p:txBody>
      </p:sp>
      <p:sp>
        <p:nvSpPr>
          <p:cNvPr id="39" name="Текст 8">
            <a:extLst>
              <a:ext uri="{FF2B5EF4-FFF2-40B4-BE49-F238E27FC236}">
                <a16:creationId xmlns:a16="http://schemas.microsoft.com/office/drawing/2014/main" id="{BE01B6B4-5A67-4429-A312-A531EC3BF42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3720" y="3805802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#</a:t>
            </a:r>
          </a:p>
        </p:txBody>
      </p:sp>
      <p:sp>
        <p:nvSpPr>
          <p:cNvPr id="40" name="Текст 8">
            <a:extLst>
              <a:ext uri="{FF2B5EF4-FFF2-40B4-BE49-F238E27FC236}">
                <a16:creationId xmlns:a16="http://schemas.microsoft.com/office/drawing/2014/main" id="{1673722D-82CF-4D94-9D83-D95A8DE5AC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03721" y="4795030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#</a:t>
            </a:r>
          </a:p>
        </p:txBody>
      </p:sp>
      <p:sp>
        <p:nvSpPr>
          <p:cNvPr id="41" name="Текст 18">
            <a:extLst>
              <a:ext uri="{FF2B5EF4-FFF2-40B4-BE49-F238E27FC236}">
                <a16:creationId xmlns:a16="http://schemas.microsoft.com/office/drawing/2014/main" id="{05767D4F-E20C-4F37-B411-A7F221B6A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9106" y="3074238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2" name="Текст 18">
            <a:extLst>
              <a:ext uri="{FF2B5EF4-FFF2-40B4-BE49-F238E27FC236}">
                <a16:creationId xmlns:a16="http://schemas.microsoft.com/office/drawing/2014/main" id="{BB90A96A-A614-41C0-9759-F6C15AE6806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629106" y="4074889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3" name="Текст 18">
            <a:extLst>
              <a:ext uri="{FF2B5EF4-FFF2-40B4-BE49-F238E27FC236}">
                <a16:creationId xmlns:a16="http://schemas.microsoft.com/office/drawing/2014/main" id="{983AE7FC-57B1-4AB3-8EAA-A85904DBBE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29106" y="5016921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Дата 1">
            <a:extLst>
              <a:ext uri="{FF2B5EF4-FFF2-40B4-BE49-F238E27FC236}">
                <a16:creationId xmlns:a16="http://schemas.microsoft.com/office/drawing/2014/main" id="{8AECD175-60EB-459F-BA4C-8E4DE7BC0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16" name="Нижний колонтитул 2">
            <a:extLst>
              <a:ext uri="{FF2B5EF4-FFF2-40B4-BE49-F238E27FC236}">
                <a16:creationId xmlns:a16="http://schemas.microsoft.com/office/drawing/2014/main" id="{2180FF4C-4A98-4E30-B414-026CEECA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17" name="Номер слайда 7">
            <a:extLst>
              <a:ext uri="{FF2B5EF4-FFF2-40B4-BE49-F238E27FC236}">
                <a16:creationId xmlns:a16="http://schemas.microsoft.com/office/drawing/2014/main" id="{9498BBC0-E864-44E0-8C60-D13DC062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129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24F48E-4E21-421F-A044-1D5C607BF74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3429000"/>
            <a:ext cx="4114797" cy="274796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C70E23-CF91-4792-9B98-182E6804BBC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239003" y="3429000"/>
            <a:ext cx="4114797" cy="274796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7500" y="6356350"/>
            <a:ext cx="8763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0011F19-A2C9-4F67-A7F1-592B85FF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7C8CFDC-095C-4312-A01D-7430D1FEAA6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2545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DE385DE-9334-4CED-AD7E-F63A320B0512}"/>
              </a:ext>
            </a:extLst>
          </p:cNvPr>
          <p:cNvSpPr/>
          <p:nvPr userDrawn="1"/>
        </p:nvSpPr>
        <p:spPr>
          <a:xfrm>
            <a:off x="0" y="2324100"/>
            <a:ext cx="12192000" cy="633411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211839B3-0E6A-4750-8862-3A55B0FEF98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1" y="2413000"/>
            <a:ext cx="4114795" cy="49371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E72DA832-BD58-447B-A20E-EA3A7F4EAFF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7239003" y="2413000"/>
            <a:ext cx="4114797" cy="49371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Нижний колонтитул 7">
            <a:extLst>
              <a:ext uri="{FF2B5EF4-FFF2-40B4-BE49-F238E27FC236}">
                <a16:creationId xmlns:a16="http://schemas.microsoft.com/office/drawing/2014/main" id="{64EBCEB5-BD23-4BD0-BB31-DF6A631D5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2" y="6356350"/>
            <a:ext cx="3038469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348445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сштабиро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7335" y="182200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7335" y="216748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0795" y="333998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80795" y="368546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31710" y="485796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31710" y="520344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cxnSp>
        <p:nvCxnSpPr>
          <p:cNvPr id="7" name="Прямая со стрелкой 6">
            <a:extLst>
              <a:ext uri="{FF2B5EF4-FFF2-40B4-BE49-F238E27FC236}">
                <a16:creationId xmlns:a16="http://schemas.microsoft.com/office/drawing/2014/main" id="{274844B5-3E4A-4209-AD6C-31EB9B57D62E}"/>
              </a:ext>
            </a:extLst>
          </p:cNvPr>
          <p:cNvCxnSpPr>
            <a:cxnSpLocks/>
          </p:cNvCxnSpPr>
          <p:nvPr userDrawn="1"/>
        </p:nvCxnSpPr>
        <p:spPr>
          <a:xfrm flipV="1">
            <a:off x="4369950" y="805543"/>
            <a:ext cx="3648352" cy="6052189"/>
          </a:xfrm>
          <a:prstGeom prst="straightConnector1">
            <a:avLst/>
          </a:prstGeom>
          <a:ln w="1905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1519057B-4248-4880-A89E-5DCBBB157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601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B7A5A-4225-417D-92C6-1C9A16E37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24F48E-4E21-421F-A044-1D5C607BF74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C70E23-CF91-4792-9B98-182E6804BBC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9BA8EE-BF3B-4E61-9241-4BC605B3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340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611C53D-85FC-41D8-9A69-F4734072CC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4142" y="2046288"/>
            <a:ext cx="554445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7446CE-03E2-409B-B8EF-7C188C1E68C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34142" y="3162300"/>
            <a:ext cx="5544458" cy="3027362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F4FC59-2ADF-4A3F-BBF9-07FF022209A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240588" y="2046288"/>
            <a:ext cx="41148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7F889E-7C42-4396-AEE8-7B337AFAF1E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240588" y="3162300"/>
            <a:ext cx="4114800" cy="3027362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3D57D1-26E8-4CE2-AAA6-482AA55FC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24918E-7FEA-4406-B5C4-9CA22363D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015B8D0-7EB3-42DC-AD4D-51B34268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2FF7DCBA-487E-4B33-BB90-0DADF952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679E440-088D-4C5E-AE96-53292A60A147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251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34142" y="1850572"/>
            <a:ext cx="10134601" cy="409302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CA22921-D059-426E-8623-0C4322D5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16206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— 4 ввер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C7B19AA7-3B63-43B8-BE54-6F7F01B262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04817" y="2233881"/>
            <a:ext cx="3387182" cy="2390238"/>
          </a:xfrm>
          <a:custGeom>
            <a:avLst/>
            <a:gdLst>
              <a:gd name="connsiteX0" fmla="*/ 1033243 w 3387182"/>
              <a:gd name="connsiteY0" fmla="*/ 0 h 2390238"/>
              <a:gd name="connsiteX1" fmla="*/ 3387182 w 3387182"/>
              <a:gd name="connsiteY1" fmla="*/ 0 h 2390238"/>
              <a:gd name="connsiteX2" fmla="*/ 3378264 w 3387182"/>
              <a:gd name="connsiteY2" fmla="*/ 2390238 h 2390238"/>
              <a:gd name="connsiteX3" fmla="*/ 0 w 3387182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7182" h="2390238">
                <a:moveTo>
                  <a:pt x="1033243" y="0"/>
                </a:moveTo>
                <a:lnTo>
                  <a:pt x="3387182" y="0"/>
                </a:lnTo>
                <a:lnTo>
                  <a:pt x="3378264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1B55057A-5AE4-4EAE-8E1E-189462BF31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90016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A4433358-37F4-4631-87BD-71A4E90A4C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75215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A663A4BE-7DD2-4FAC-B36C-6A1DAB0740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233881"/>
            <a:ext cx="3378263" cy="2390238"/>
          </a:xfrm>
          <a:custGeom>
            <a:avLst/>
            <a:gdLst>
              <a:gd name="connsiteX0" fmla="*/ 0 w 3378263"/>
              <a:gd name="connsiteY0" fmla="*/ 0 h 2390238"/>
              <a:gd name="connsiteX1" fmla="*/ 3378263 w 3378263"/>
              <a:gd name="connsiteY1" fmla="*/ 0 h 2390238"/>
              <a:gd name="connsiteX2" fmla="*/ 2345020 w 3378263"/>
              <a:gd name="connsiteY2" fmla="*/ 2390238 h 2390238"/>
              <a:gd name="connsiteX3" fmla="*/ 0 w 3378263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8263" h="2390238">
                <a:moveTo>
                  <a:pt x="0" y="0"/>
                </a:moveTo>
                <a:lnTo>
                  <a:pt x="3378263" y="0"/>
                </a:lnTo>
                <a:lnTo>
                  <a:pt x="2345020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6" name="Текст 15">
            <a:extLst>
              <a:ext uri="{FF2B5EF4-FFF2-40B4-BE49-F238E27FC236}">
                <a16:creationId xmlns:a16="http://schemas.microsoft.com/office/drawing/2014/main" id="{CEC8B31E-90EA-47DA-88C8-7210550FEC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54933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7" name="Текст 18">
            <a:extLst>
              <a:ext uri="{FF2B5EF4-FFF2-40B4-BE49-F238E27FC236}">
                <a16:creationId xmlns:a16="http://schemas.microsoft.com/office/drawing/2014/main" id="{0B29C3B6-1467-4DB9-A2AE-6C82548895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54932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:a16="http://schemas.microsoft.com/office/drawing/2014/main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1476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1475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30" name="Текст 15">
            <a:extLst>
              <a:ext uri="{FF2B5EF4-FFF2-40B4-BE49-F238E27FC236}">
                <a16:creationId xmlns:a16="http://schemas.microsoft.com/office/drawing/2014/main" id="{FE6695F4-4900-48B5-9D68-486774B8D7F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7835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1" name="Текст 18">
            <a:extLst>
              <a:ext uri="{FF2B5EF4-FFF2-40B4-BE49-F238E27FC236}">
                <a16:creationId xmlns:a16="http://schemas.microsoft.com/office/drawing/2014/main" id="{FF214FA8-F7B7-40D8-A97C-52E0B0BDE1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77834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32" name="Текст 15">
            <a:extLst>
              <a:ext uri="{FF2B5EF4-FFF2-40B4-BE49-F238E27FC236}">
                <a16:creationId xmlns:a16="http://schemas.microsoft.com/office/drawing/2014/main" id="{56B0AF9E-C16A-4170-A149-1E47AC0D81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00181" y="5057897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3" name="Текст 18">
            <a:extLst>
              <a:ext uri="{FF2B5EF4-FFF2-40B4-BE49-F238E27FC236}">
                <a16:creationId xmlns:a16="http://schemas.microsoft.com/office/drawing/2014/main" id="{B1CB5369-F6CE-41B6-ACE8-9FA5781CB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00180" y="5403373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141151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— 8 ввер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Рисунок 65">
            <a:extLst>
              <a:ext uri="{FF2B5EF4-FFF2-40B4-BE49-F238E27FC236}">
                <a16:creationId xmlns:a16="http://schemas.microsoft.com/office/drawing/2014/main" id="{88E0AC7A-AA85-427E-8B83-AEEF229EDA4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383802" y="3121794"/>
            <a:ext cx="1808198" cy="1097726"/>
          </a:xfrm>
          <a:custGeom>
            <a:avLst/>
            <a:gdLst>
              <a:gd name="connsiteX0" fmla="*/ 474569 w 1808198"/>
              <a:gd name="connsiteY0" fmla="*/ 0 h 1097726"/>
              <a:gd name="connsiteX1" fmla="*/ 1799279 w 1808198"/>
              <a:gd name="connsiteY1" fmla="*/ 0 h 1097726"/>
              <a:gd name="connsiteX2" fmla="*/ 1808198 w 1808198"/>
              <a:gd name="connsiteY2" fmla="*/ 1097726 h 1097726"/>
              <a:gd name="connsiteX3" fmla="*/ 0 w 1808198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8198" h="1097726">
                <a:moveTo>
                  <a:pt x="474569" y="0"/>
                </a:moveTo>
                <a:lnTo>
                  <a:pt x="1799279" y="0"/>
                </a:lnTo>
                <a:lnTo>
                  <a:pt x="18081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63" name="Рисунок 62">
            <a:extLst>
              <a:ext uri="{FF2B5EF4-FFF2-40B4-BE49-F238E27FC236}">
                <a16:creationId xmlns:a16="http://schemas.microsoft.com/office/drawing/2014/main" id="{E6437AD1-FE22-40AE-8BB8-8B8B9C5770F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00427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60" name="Рисунок 59">
            <a:extLst>
              <a:ext uri="{FF2B5EF4-FFF2-40B4-BE49-F238E27FC236}">
                <a16:creationId xmlns:a16="http://schemas.microsoft.com/office/drawing/2014/main" id="{97978D8E-FCD0-4E7C-BD0B-F2F47BA1B2D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416963" y="3121794"/>
            <a:ext cx="1799279" cy="1097726"/>
          </a:xfrm>
          <a:custGeom>
            <a:avLst/>
            <a:gdLst>
              <a:gd name="connsiteX0" fmla="*/ 474570 w 1799279"/>
              <a:gd name="connsiteY0" fmla="*/ 0 h 1097726"/>
              <a:gd name="connsiteX1" fmla="*/ 1799279 w 1799279"/>
              <a:gd name="connsiteY1" fmla="*/ 0 h 1097726"/>
              <a:gd name="connsiteX2" fmla="*/ 132479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70" y="0"/>
                </a:moveTo>
                <a:lnTo>
                  <a:pt x="1799279" y="0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55" name="Рисунок 54">
            <a:extLst>
              <a:ext uri="{FF2B5EF4-FFF2-40B4-BE49-F238E27FC236}">
                <a16:creationId xmlns:a16="http://schemas.microsoft.com/office/drawing/2014/main" id="{83197EDA-7F24-4C0A-B859-34173E066FC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933589" y="3121794"/>
            <a:ext cx="1799125" cy="1097726"/>
          </a:xfrm>
          <a:custGeom>
            <a:avLst/>
            <a:gdLst>
              <a:gd name="connsiteX0" fmla="*/ 474570 w 1799125"/>
              <a:gd name="connsiteY0" fmla="*/ 0 h 1097726"/>
              <a:gd name="connsiteX1" fmla="*/ 1799125 w 1799125"/>
              <a:gd name="connsiteY1" fmla="*/ 0 h 1097726"/>
              <a:gd name="connsiteX2" fmla="*/ 1799125 w 1799125"/>
              <a:gd name="connsiteY2" fmla="*/ 356 h 1097726"/>
              <a:gd name="connsiteX3" fmla="*/ 1324799 w 1799125"/>
              <a:gd name="connsiteY3" fmla="*/ 1097726 h 1097726"/>
              <a:gd name="connsiteX4" fmla="*/ 0 w 1799125"/>
              <a:gd name="connsiteY4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125" h="1097726">
                <a:moveTo>
                  <a:pt x="474570" y="0"/>
                </a:moveTo>
                <a:lnTo>
                  <a:pt x="1799125" y="0"/>
                </a:lnTo>
                <a:lnTo>
                  <a:pt x="1799125" y="356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52" name="Рисунок 51">
            <a:extLst>
              <a:ext uri="{FF2B5EF4-FFF2-40B4-BE49-F238E27FC236}">
                <a16:creationId xmlns:a16="http://schemas.microsoft.com/office/drawing/2014/main" id="{D5CFC424-FDBC-4BD5-B5FB-E2C7B5DE600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450214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49" name="Рисунок 48">
            <a:extLst>
              <a:ext uri="{FF2B5EF4-FFF2-40B4-BE49-F238E27FC236}">
                <a16:creationId xmlns:a16="http://schemas.microsoft.com/office/drawing/2014/main" id="{B2475369-85E0-474D-9454-6911B2BB54D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966838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46" name="Рисунок 45">
            <a:extLst>
              <a:ext uri="{FF2B5EF4-FFF2-40B4-BE49-F238E27FC236}">
                <a16:creationId xmlns:a16="http://schemas.microsoft.com/office/drawing/2014/main" id="{9231E13B-CD8C-48FC-A6DB-E87F08B462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83375" y="3121794"/>
            <a:ext cx="1799279" cy="1097726"/>
          </a:xfrm>
          <a:custGeom>
            <a:avLst/>
            <a:gdLst>
              <a:gd name="connsiteX0" fmla="*/ 474569 w 1799279"/>
              <a:gd name="connsiteY0" fmla="*/ 0 h 1097726"/>
              <a:gd name="connsiteX1" fmla="*/ 1799279 w 1799279"/>
              <a:gd name="connsiteY1" fmla="*/ 0 h 1097726"/>
              <a:gd name="connsiteX2" fmla="*/ 1324798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69" y="0"/>
                </a:moveTo>
                <a:lnTo>
                  <a:pt x="1799279" y="0"/>
                </a:lnTo>
                <a:lnTo>
                  <a:pt x="13247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43" name="Рисунок 42">
            <a:extLst>
              <a:ext uri="{FF2B5EF4-FFF2-40B4-BE49-F238E27FC236}">
                <a16:creationId xmlns:a16="http://schemas.microsoft.com/office/drawing/2014/main" id="{9A7D62AC-CCFA-44C3-98ED-F750B562B96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" y="3121794"/>
            <a:ext cx="1799279" cy="1097726"/>
          </a:xfrm>
          <a:custGeom>
            <a:avLst/>
            <a:gdLst>
              <a:gd name="connsiteX0" fmla="*/ 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:a16="http://schemas.microsoft.com/office/drawing/2014/main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2325820"/>
            <a:ext cx="1799279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9" y="2586626"/>
            <a:ext cx="1798870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67" name="Текст 15">
            <a:extLst>
              <a:ext uri="{FF2B5EF4-FFF2-40B4-BE49-F238E27FC236}">
                <a16:creationId xmlns:a16="http://schemas.microsoft.com/office/drawing/2014/main" id="{F3625817-ADC5-402C-BF70-E72E180EA94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29000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68" name="Текст 18">
            <a:extLst>
              <a:ext uri="{FF2B5EF4-FFF2-40B4-BE49-F238E27FC236}">
                <a16:creationId xmlns:a16="http://schemas.microsoft.com/office/drawing/2014/main" id="{1CD742BF-928E-4F96-A707-0762F7415A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429005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69" name="Текст 15">
            <a:extLst>
              <a:ext uri="{FF2B5EF4-FFF2-40B4-BE49-F238E27FC236}">
                <a16:creationId xmlns:a16="http://schemas.microsoft.com/office/drawing/2014/main" id="{F63CF451-68B6-4006-B393-3926AD5577F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95597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0" name="Текст 18">
            <a:extLst>
              <a:ext uri="{FF2B5EF4-FFF2-40B4-BE49-F238E27FC236}">
                <a16:creationId xmlns:a16="http://schemas.microsoft.com/office/drawing/2014/main" id="{0812886F-184C-40A8-A729-8B4B4926879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95602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1" name="Текст 15">
            <a:extLst>
              <a:ext uri="{FF2B5EF4-FFF2-40B4-BE49-F238E27FC236}">
                <a16:creationId xmlns:a16="http://schemas.microsoft.com/office/drawing/2014/main" id="{227745AB-F0A1-4D69-B3E7-1E05EC5A83C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71508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2" name="Текст 18">
            <a:extLst>
              <a:ext uri="{FF2B5EF4-FFF2-40B4-BE49-F238E27FC236}">
                <a16:creationId xmlns:a16="http://schemas.microsoft.com/office/drawing/2014/main" id="{FA1D1660-FDA5-41B8-9EE3-ADA0E15F0C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71513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3" name="Текст 15">
            <a:extLst>
              <a:ext uri="{FF2B5EF4-FFF2-40B4-BE49-F238E27FC236}">
                <a16:creationId xmlns:a16="http://schemas.microsoft.com/office/drawing/2014/main" id="{40B672B5-5EF2-428E-8952-03BB5F47FB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483375" y="450748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4" name="Текст 18">
            <a:extLst>
              <a:ext uri="{FF2B5EF4-FFF2-40B4-BE49-F238E27FC236}">
                <a16:creationId xmlns:a16="http://schemas.microsoft.com/office/drawing/2014/main" id="{AAB3392A-4B63-483C-B97B-A962BA7295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483380" y="476828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5" name="Текст 15">
            <a:extLst>
              <a:ext uri="{FF2B5EF4-FFF2-40B4-BE49-F238E27FC236}">
                <a16:creationId xmlns:a16="http://schemas.microsoft.com/office/drawing/2014/main" id="{52F154E0-81D0-4ED7-81F5-F2A41F6EE2E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457493" y="450748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6" name="Текст 18">
            <a:extLst>
              <a:ext uri="{FF2B5EF4-FFF2-40B4-BE49-F238E27FC236}">
                <a16:creationId xmlns:a16="http://schemas.microsoft.com/office/drawing/2014/main" id="{D57D2666-5AA0-4552-8434-DE134549DA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457498" y="476828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7" name="Текст 15">
            <a:extLst>
              <a:ext uri="{FF2B5EF4-FFF2-40B4-BE49-F238E27FC236}">
                <a16:creationId xmlns:a16="http://schemas.microsoft.com/office/drawing/2014/main" id="{7E6E0780-44C2-48C7-99F2-E711D9BFA85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416963" y="4502202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8" name="Текст 18">
            <a:extLst>
              <a:ext uri="{FF2B5EF4-FFF2-40B4-BE49-F238E27FC236}">
                <a16:creationId xmlns:a16="http://schemas.microsoft.com/office/drawing/2014/main" id="{41A5DBDC-E19D-4B74-863C-D63A78E4938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416968" y="4763008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9" name="Текст 15">
            <a:extLst>
              <a:ext uri="{FF2B5EF4-FFF2-40B4-BE49-F238E27FC236}">
                <a16:creationId xmlns:a16="http://schemas.microsoft.com/office/drawing/2014/main" id="{EEFB1377-2783-49F1-A131-38F4B63B90C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376433" y="4527297"/>
            <a:ext cx="1799279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80" name="Текст 18">
            <a:extLst>
              <a:ext uri="{FF2B5EF4-FFF2-40B4-BE49-F238E27FC236}">
                <a16:creationId xmlns:a16="http://schemas.microsoft.com/office/drawing/2014/main" id="{C188F315-95C8-490A-AB31-6B6D7A7A535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376438" y="4788103"/>
            <a:ext cx="1798870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051908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4 столбец со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">
            <a:extLst>
              <a:ext uri="{FF2B5EF4-FFF2-40B4-BE49-F238E27FC236}">
                <a16:creationId xmlns:a16="http://schemas.microsoft.com/office/drawing/2014/main" id="{3135F811-46C6-4574-99D7-6B90FE873B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1" name="Объект 3">
            <a:extLst>
              <a:ext uri="{FF2B5EF4-FFF2-40B4-BE49-F238E27FC236}">
                <a16:creationId xmlns:a16="http://schemas.microsoft.com/office/drawing/2014/main" id="{AB03F056-6BD3-4D1E-B794-6796E05CC4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DD442E15-02E7-470A-B455-1641DC03E51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3" name="Объект 5">
            <a:extLst>
              <a:ext uri="{FF2B5EF4-FFF2-40B4-BE49-F238E27FC236}">
                <a16:creationId xmlns:a16="http://schemas.microsoft.com/office/drawing/2014/main" id="{7AB804A3-DDE8-4F7C-AA96-94BD898660F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41D76E21-775F-4F86-8F17-E8258055D6D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290EB005-534F-4E5E-81D4-3795AF32C8F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4DDA664B-9E00-41E2-903A-87130EEDB2D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7" name="Объект 3">
            <a:extLst>
              <a:ext uri="{FF2B5EF4-FFF2-40B4-BE49-F238E27FC236}">
                <a16:creationId xmlns:a16="http://schemas.microsoft.com/office/drawing/2014/main" id="{F38183B6-48F8-4715-8596-BFC77AFE924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0C6D44CB-DAE7-40C8-B7B5-3AC0F92E224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:a16="http://schemas.microsoft.com/office/drawing/2014/main" id="{D388CB94-B0AB-4513-9265-432FA36890D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82DB4D40-3550-49E6-AF64-41E7E499F45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36" name="Текст 2">
            <a:extLst>
              <a:ext uri="{FF2B5EF4-FFF2-40B4-BE49-F238E27FC236}">
                <a16:creationId xmlns:a16="http://schemas.microsoft.com/office/drawing/2014/main" id="{F6056747-20EC-4D2B-8AD5-79902BC51847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568700" y="4464453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</p:spTree>
    <p:extLst>
      <p:ext uri="{BB962C8B-B14F-4D97-AF65-F5344CB8AC3E}">
        <p14:creationId xmlns:p14="http://schemas.microsoft.com/office/powerpoint/2010/main" val="141809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9" y="207002"/>
            <a:ext cx="1427162" cy="357195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9855200" y="257175"/>
            <a:ext cx="220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02E3B1-6DF7-4B29-82F3-D7025B3D8106}" type="slidenum">
              <a:rPr lang="ru-RU" sz="1200" smtClean="0">
                <a:solidFill>
                  <a:srgbClr val="74777B"/>
                </a:solidFill>
              </a:rPr>
              <a:pPr algn="r"/>
              <a:t>‹#›</a:t>
            </a:fld>
            <a:endParaRPr lang="ru-RU" sz="1200" dirty="0">
              <a:solidFill>
                <a:srgbClr val="74777B"/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76675" y="171450"/>
            <a:ext cx="10515600" cy="923925"/>
          </a:xfrm>
        </p:spPr>
        <p:txBody>
          <a:bodyPr rtlCol="0">
            <a:normAutofit/>
          </a:bodyPr>
          <a:lstStyle/>
          <a:p>
            <a:r>
              <a:rPr lang="ru-RU" sz="28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КОМПЛЕКТА ДОКУМЕНТОВ</a:t>
            </a:r>
            <a:endParaRPr lang="ru-RU" sz="2800" b="1" dirty="0">
              <a:solidFill>
                <a:srgbClr val="00BBE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781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0E65E2A4-B306-4415-9D4B-9E9F98B043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08046" cy="6858000"/>
          </a:xfrm>
          <a:custGeom>
            <a:avLst/>
            <a:gdLst>
              <a:gd name="connsiteX0" fmla="*/ 0 w 6508046"/>
              <a:gd name="connsiteY0" fmla="*/ 0 h 6858000"/>
              <a:gd name="connsiteX1" fmla="*/ 364331 w 6508046"/>
              <a:gd name="connsiteY1" fmla="*/ 0 h 6858000"/>
              <a:gd name="connsiteX2" fmla="*/ 1163270 w 6508046"/>
              <a:gd name="connsiteY2" fmla="*/ 2195274 h 6858000"/>
              <a:gd name="connsiteX3" fmla="*/ 1708696 w 6508046"/>
              <a:gd name="connsiteY3" fmla="*/ 4033986 h 6858000"/>
              <a:gd name="connsiteX4" fmla="*/ 1771025 w 6508046"/>
              <a:gd name="connsiteY4" fmla="*/ 4033986 h 6858000"/>
              <a:gd name="connsiteX5" fmla="*/ 2316450 w 6508046"/>
              <a:gd name="connsiteY5" fmla="*/ 2195274 h 6858000"/>
              <a:gd name="connsiteX6" fmla="*/ 3084403 w 6508046"/>
              <a:gd name="connsiteY6" fmla="*/ 0 h 6858000"/>
              <a:gd name="connsiteX7" fmla="*/ 6508046 w 6508046"/>
              <a:gd name="connsiteY7" fmla="*/ 0 h 6858000"/>
              <a:gd name="connsiteX8" fmla="*/ 6508046 w 6508046"/>
              <a:gd name="connsiteY8" fmla="*/ 6858000 h 6858000"/>
              <a:gd name="connsiteX9" fmla="*/ 4310896 w 6508046"/>
              <a:gd name="connsiteY9" fmla="*/ 6858000 h 6858000"/>
              <a:gd name="connsiteX10" fmla="*/ 4310896 w 6508046"/>
              <a:gd name="connsiteY10" fmla="*/ 4407962 h 6858000"/>
              <a:gd name="connsiteX11" fmla="*/ 4638169 w 6508046"/>
              <a:gd name="connsiteY11" fmla="*/ 683746 h 6858000"/>
              <a:gd name="connsiteX12" fmla="*/ 4575840 w 6508046"/>
              <a:gd name="connsiteY12" fmla="*/ 683746 h 6858000"/>
              <a:gd name="connsiteX13" fmla="*/ 3734395 w 6508046"/>
              <a:gd name="connsiteY13" fmla="*/ 3332738 h 6858000"/>
              <a:gd name="connsiteX14" fmla="*/ 2441823 w 6508046"/>
              <a:gd name="connsiteY14" fmla="*/ 6858000 h 6858000"/>
              <a:gd name="connsiteX15" fmla="*/ 914221 w 6508046"/>
              <a:gd name="connsiteY15" fmla="*/ 6858000 h 6858000"/>
              <a:gd name="connsiteX16" fmla="*/ 0 w 6508046"/>
              <a:gd name="connsiteY16" fmla="*/ 43361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08046" h="6858000">
                <a:moveTo>
                  <a:pt x="0" y="0"/>
                </a:moveTo>
                <a:lnTo>
                  <a:pt x="364331" y="0"/>
                </a:lnTo>
                <a:lnTo>
                  <a:pt x="1163270" y="2195274"/>
                </a:lnTo>
                <a:cubicBezTo>
                  <a:pt x="1350258" y="2787402"/>
                  <a:pt x="1521708" y="3395157"/>
                  <a:pt x="1708696" y="4033986"/>
                </a:cubicBezTo>
                <a:lnTo>
                  <a:pt x="1771025" y="4033986"/>
                </a:lnTo>
                <a:cubicBezTo>
                  <a:pt x="1958013" y="3395067"/>
                  <a:pt x="2113925" y="2787313"/>
                  <a:pt x="2316450" y="2195274"/>
                </a:cubicBezTo>
                <a:lnTo>
                  <a:pt x="3084403" y="0"/>
                </a:lnTo>
                <a:lnTo>
                  <a:pt x="6508046" y="0"/>
                </a:lnTo>
                <a:lnTo>
                  <a:pt x="6508046" y="6858000"/>
                </a:lnTo>
                <a:lnTo>
                  <a:pt x="4310896" y="6858000"/>
                </a:lnTo>
                <a:lnTo>
                  <a:pt x="4310896" y="4407962"/>
                </a:lnTo>
                <a:cubicBezTo>
                  <a:pt x="4310896" y="3410694"/>
                  <a:pt x="4513511" y="1681014"/>
                  <a:pt x="4638169" y="683746"/>
                </a:cubicBezTo>
                <a:lnTo>
                  <a:pt x="4575840" y="683746"/>
                </a:lnTo>
                <a:lnTo>
                  <a:pt x="3734395" y="3332738"/>
                </a:lnTo>
                <a:lnTo>
                  <a:pt x="2441823" y="6858000"/>
                </a:lnTo>
                <a:lnTo>
                  <a:pt x="914221" y="6858000"/>
                </a:lnTo>
                <a:lnTo>
                  <a:pt x="0" y="4336167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60771" y="4136571"/>
            <a:ext cx="3907972" cy="1883230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43743" cy="365125"/>
          </a:xfrm>
        </p:spPr>
        <p:txBody>
          <a:bodyPr rtlCol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2514" y="6356350"/>
            <a:ext cx="2175532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CA22921-D059-426E-8623-0C4322D58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60771" y="3363686"/>
            <a:ext cx="3907972" cy="555171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78A5C12-53C3-4CC4-AA3B-D3292948C778}"/>
              </a:ext>
            </a:extLst>
          </p:cNvPr>
          <p:cNvCxnSpPr>
            <a:cxnSpLocks/>
          </p:cNvCxnSpPr>
          <p:nvPr userDrawn="1"/>
        </p:nvCxnSpPr>
        <p:spPr>
          <a:xfrm>
            <a:off x="7271657" y="0"/>
            <a:ext cx="0" cy="3124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362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Рисунок 45">
            <a:extLst>
              <a:ext uri="{FF2B5EF4-FFF2-40B4-BE49-F238E27FC236}">
                <a16:creationId xmlns:a16="http://schemas.microsoft.com/office/drawing/2014/main" id="{D230F83A-5E75-4047-ADC0-05151570D7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426578" y="0"/>
            <a:ext cx="5765422" cy="6858000"/>
          </a:xfrm>
          <a:custGeom>
            <a:avLst/>
            <a:gdLst>
              <a:gd name="connsiteX0" fmla="*/ 4105955 w 5765422"/>
              <a:gd name="connsiteY0" fmla="*/ 0 h 6858000"/>
              <a:gd name="connsiteX1" fmla="*/ 5765422 w 5765422"/>
              <a:gd name="connsiteY1" fmla="*/ 0 h 6858000"/>
              <a:gd name="connsiteX2" fmla="*/ 5765422 w 5765422"/>
              <a:gd name="connsiteY2" fmla="*/ 6858000 h 6858000"/>
              <a:gd name="connsiteX3" fmla="*/ 0 w 57654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5422" h="6858000">
                <a:moveTo>
                  <a:pt x="4105955" y="0"/>
                </a:moveTo>
                <a:lnTo>
                  <a:pt x="5765422" y="0"/>
                </a:lnTo>
                <a:lnTo>
                  <a:pt x="576542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r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30" name="Рисунок 29">
            <a:extLst>
              <a:ext uri="{FF2B5EF4-FFF2-40B4-BE49-F238E27FC236}">
                <a16:creationId xmlns:a16="http://schemas.microsoft.com/office/drawing/2014/main" id="{96FD6FB9-CD68-47AB-A03D-06B72104AF1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-11657" y="-16298"/>
            <a:ext cx="5555640" cy="6874299"/>
          </a:xfrm>
          <a:custGeom>
            <a:avLst/>
            <a:gdLst>
              <a:gd name="connsiteX0" fmla="*/ 0 w 5555640"/>
              <a:gd name="connsiteY0" fmla="*/ 0 h 6874299"/>
              <a:gd name="connsiteX1" fmla="*/ 5555640 w 5555640"/>
              <a:gd name="connsiteY1" fmla="*/ 8960 h 6874299"/>
              <a:gd name="connsiteX2" fmla="*/ 1445237 w 5555640"/>
              <a:gd name="connsiteY2" fmla="*/ 6874299 h 6874299"/>
              <a:gd name="connsiteX3" fmla="*/ 0 w 5555640"/>
              <a:gd name="connsiteY3" fmla="*/ 6874299 h 687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5640" h="6874299">
                <a:moveTo>
                  <a:pt x="0" y="0"/>
                </a:moveTo>
                <a:lnTo>
                  <a:pt x="5555640" y="8960"/>
                </a:lnTo>
                <a:lnTo>
                  <a:pt x="1445237" y="6874299"/>
                </a:lnTo>
                <a:lnTo>
                  <a:pt x="0" y="6874299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1307" y="4277953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56823" y="4752561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69713" y="5217644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7" name="Текст 18">
            <a:extLst>
              <a:ext uri="{FF2B5EF4-FFF2-40B4-BE49-F238E27FC236}">
                <a16:creationId xmlns:a16="http://schemas.microsoft.com/office/drawing/2014/main" id="{AD14F11B-0FDD-41EF-8278-550F37093B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80046" y="5673201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EB2270B-D707-4103-98F1-E697CEBA7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8571" y="3363686"/>
            <a:ext cx="3907972" cy="555171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</p:spTree>
    <p:extLst>
      <p:ext uri="{BB962C8B-B14F-4D97-AF65-F5344CB8AC3E}">
        <p14:creationId xmlns:p14="http://schemas.microsoft.com/office/powerpoint/2010/main" val="1124205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3583479E-F517-4F8A-9382-5B73D75104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917A6-AC6D-490C-947C-C8BDB0A54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456" y="3257550"/>
            <a:ext cx="4203247" cy="743744"/>
          </a:xfrm>
        </p:spPr>
        <p:txBody>
          <a:bodyPr lIns="0" rtlCol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9456" y="4238625"/>
            <a:ext cx="4203247" cy="180022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9FF96520-E4CE-4EAD-8ABF-1D2297D6B3AA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7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есть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4186" y="2903538"/>
            <a:ext cx="3104198" cy="345475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4141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1" name="Текст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894" y="2903538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Подзаголовок слайда</a:t>
            </a:r>
          </a:p>
        </p:txBody>
      </p:sp>
      <p:sp>
        <p:nvSpPr>
          <p:cNvPr id="32" name="Текст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42223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Текст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9601" y="2903538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34" name="Текст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50305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2" name="Текст 15">
            <a:extLst>
              <a:ext uri="{FF2B5EF4-FFF2-40B4-BE49-F238E27FC236}">
                <a16:creationId xmlns:a16="http://schemas.microsoft.com/office/drawing/2014/main" id="{6CB12E29-CEAA-4595-B65C-5BE0B527CD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33811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3" name="Текст 18">
            <a:extLst>
              <a:ext uri="{FF2B5EF4-FFF2-40B4-BE49-F238E27FC236}">
                <a16:creationId xmlns:a16="http://schemas.microsoft.com/office/drawing/2014/main" id="{9A5A9E4A-8FA1-4B1A-86F3-162A0ED25F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33766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4" name="Текст 15">
            <a:extLst>
              <a:ext uri="{FF2B5EF4-FFF2-40B4-BE49-F238E27FC236}">
                <a16:creationId xmlns:a16="http://schemas.microsoft.com/office/drawing/2014/main" id="{1656AF90-4012-4B9E-81A7-2796EE40A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41519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Подзаголовок слайда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id="{E34BCA93-D058-4D61-BAE5-2671E15723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41848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8" name="Текст 15">
            <a:extLst>
              <a:ext uri="{FF2B5EF4-FFF2-40B4-BE49-F238E27FC236}">
                <a16:creationId xmlns:a16="http://schemas.microsoft.com/office/drawing/2014/main" id="{0BE8C5BE-9959-40C7-83C2-546EBFBC141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49226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5FC20880-2D17-4854-A424-DED10A8A8D3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49930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1773003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1 столбц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0921" y="2145859"/>
            <a:ext cx="5042568" cy="345473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0922" y="2491335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4142" y="419184"/>
            <a:ext cx="2362200" cy="1110286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50921" y="3198051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922" y="3543527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50921" y="5302434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50922" y="5647910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:a16="http://schemas.microsoft.com/office/drawing/2014/main" id="{AE158F00-CB9F-4C14-B6F0-47E4F70191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50921" y="4250243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id="{07878182-5985-41C8-B69F-9DB9EC1313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50922" y="4595719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F8873A5-9160-4B79-B9CB-CBE583030B0E}"/>
              </a:ext>
            </a:extLst>
          </p:cNvPr>
          <p:cNvCxnSpPr>
            <a:cxnSpLocks/>
          </p:cNvCxnSpPr>
          <p:nvPr userDrawn="1"/>
        </p:nvCxnSpPr>
        <p:spPr>
          <a:xfrm>
            <a:off x="3766456" y="-16561"/>
            <a:ext cx="0" cy="687456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E4D9D5EA-266D-4541-BA3F-22BC31AAB6AA}"/>
              </a:ext>
            </a:extLst>
          </p:cNvPr>
          <p:cNvCxnSpPr/>
          <p:nvPr userDrawn="1"/>
        </p:nvCxnSpPr>
        <p:spPr>
          <a:xfrm>
            <a:off x="-1" y="1676400"/>
            <a:ext cx="1219199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88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изображение и объек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Рисунок 30">
            <a:extLst>
              <a:ext uri="{FF2B5EF4-FFF2-40B4-BE49-F238E27FC236}">
                <a16:creationId xmlns:a16="http://schemas.microsoft.com/office/drawing/2014/main" id="{A2B5F8DD-B338-48F8-9DF4-E1A31DFCB5B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" y="0"/>
            <a:ext cx="4552333" cy="6858000"/>
          </a:xfrm>
          <a:custGeom>
            <a:avLst/>
            <a:gdLst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2589160 w 6694955"/>
              <a:gd name="connsiteY2" fmla="*/ 6857732 h 6858000"/>
              <a:gd name="connsiteX3" fmla="*/ 0 w 6694955"/>
              <a:gd name="connsiteY3" fmla="*/ 6858000 h 6858000"/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4699817 w 6694955"/>
              <a:gd name="connsiteY2" fmla="*/ 3333135 h 6858000"/>
              <a:gd name="connsiteX3" fmla="*/ 2589160 w 6694955"/>
              <a:gd name="connsiteY3" fmla="*/ 6857732 h 6858000"/>
              <a:gd name="connsiteX4" fmla="*/ 0 w 6694955"/>
              <a:gd name="connsiteY4" fmla="*/ 6858000 h 6858000"/>
              <a:gd name="connsiteX5" fmla="*/ 0 w 6694955"/>
              <a:gd name="connsiteY5" fmla="*/ 0 h 6858000"/>
              <a:gd name="connsiteX0" fmla="*/ 0 w 4699817"/>
              <a:gd name="connsiteY0" fmla="*/ 0 h 6858000"/>
              <a:gd name="connsiteX1" fmla="*/ 4699817 w 4699817"/>
              <a:gd name="connsiteY1" fmla="*/ 3333135 h 6858000"/>
              <a:gd name="connsiteX2" fmla="*/ 2589160 w 4699817"/>
              <a:gd name="connsiteY2" fmla="*/ 6857732 h 6858000"/>
              <a:gd name="connsiteX3" fmla="*/ 0 w 4699817"/>
              <a:gd name="connsiteY3" fmla="*/ 6858000 h 6858000"/>
              <a:gd name="connsiteX4" fmla="*/ 0 w 4699817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589160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225366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2333" h="6858000">
                <a:moveTo>
                  <a:pt x="0" y="0"/>
                </a:moveTo>
                <a:lnTo>
                  <a:pt x="4552333" y="9832"/>
                </a:lnTo>
                <a:lnTo>
                  <a:pt x="2225366" y="685773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4768" y="2069658"/>
            <a:ext cx="5042568" cy="345476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4768" y="241513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1633" y="690928"/>
            <a:ext cx="4501910" cy="732282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0006" y="358763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007" y="393311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98264" y="510561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98264" y="545109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642735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, изображение и объек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Рисунок 30">
            <a:extLst>
              <a:ext uri="{FF2B5EF4-FFF2-40B4-BE49-F238E27FC236}">
                <a16:creationId xmlns:a16="http://schemas.microsoft.com/office/drawing/2014/main" id="{A2B5F8DD-B338-48F8-9DF4-E1A31DFCB5B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76252" y="3562351"/>
            <a:ext cx="4133233" cy="3295650"/>
          </a:xfrm>
          <a:custGeom>
            <a:avLst/>
            <a:gdLst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2589160 w 6694955"/>
              <a:gd name="connsiteY2" fmla="*/ 6857732 h 6858000"/>
              <a:gd name="connsiteX3" fmla="*/ 0 w 6694955"/>
              <a:gd name="connsiteY3" fmla="*/ 6858000 h 6858000"/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4699817 w 6694955"/>
              <a:gd name="connsiteY2" fmla="*/ 3333135 h 6858000"/>
              <a:gd name="connsiteX3" fmla="*/ 2589160 w 6694955"/>
              <a:gd name="connsiteY3" fmla="*/ 6857732 h 6858000"/>
              <a:gd name="connsiteX4" fmla="*/ 0 w 6694955"/>
              <a:gd name="connsiteY4" fmla="*/ 6858000 h 6858000"/>
              <a:gd name="connsiteX5" fmla="*/ 0 w 6694955"/>
              <a:gd name="connsiteY5" fmla="*/ 0 h 6858000"/>
              <a:gd name="connsiteX0" fmla="*/ 0 w 4699817"/>
              <a:gd name="connsiteY0" fmla="*/ 0 h 6858000"/>
              <a:gd name="connsiteX1" fmla="*/ 4699817 w 4699817"/>
              <a:gd name="connsiteY1" fmla="*/ 3333135 h 6858000"/>
              <a:gd name="connsiteX2" fmla="*/ 2589160 w 4699817"/>
              <a:gd name="connsiteY2" fmla="*/ 6857732 h 6858000"/>
              <a:gd name="connsiteX3" fmla="*/ 0 w 4699817"/>
              <a:gd name="connsiteY3" fmla="*/ 6858000 h 6858000"/>
              <a:gd name="connsiteX4" fmla="*/ 0 w 4699817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589160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225366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  <a:gd name="connsiteX0" fmla="*/ 0 w 4133233"/>
              <a:gd name="connsiteY0" fmla="*/ 0 h 6858000"/>
              <a:gd name="connsiteX1" fmla="*/ 4133233 w 4133233"/>
              <a:gd name="connsiteY1" fmla="*/ 3524557 h 6858000"/>
              <a:gd name="connsiteX2" fmla="*/ 2225366 w 4133233"/>
              <a:gd name="connsiteY2" fmla="*/ 6857732 h 6858000"/>
              <a:gd name="connsiteX3" fmla="*/ 0 w 4133233"/>
              <a:gd name="connsiteY3" fmla="*/ 6858000 h 6858000"/>
              <a:gd name="connsiteX4" fmla="*/ 0 w 4133233"/>
              <a:gd name="connsiteY4" fmla="*/ 0 h 6858000"/>
              <a:gd name="connsiteX0" fmla="*/ 0 w 4133233"/>
              <a:gd name="connsiteY0" fmla="*/ 0 h 6858000"/>
              <a:gd name="connsiteX1" fmla="*/ 4133233 w 4133233"/>
              <a:gd name="connsiteY1" fmla="*/ 3524557 h 6858000"/>
              <a:gd name="connsiteX2" fmla="*/ 3149291 w 4133233"/>
              <a:gd name="connsiteY2" fmla="*/ 6857732 h 6858000"/>
              <a:gd name="connsiteX3" fmla="*/ 0 w 4133233"/>
              <a:gd name="connsiteY3" fmla="*/ 6858000 h 6858000"/>
              <a:gd name="connsiteX4" fmla="*/ 0 w 4133233"/>
              <a:gd name="connsiteY4" fmla="*/ 0 h 6858000"/>
              <a:gd name="connsiteX0" fmla="*/ 1762125 w 4133233"/>
              <a:gd name="connsiteY0" fmla="*/ 37793 h 3333443"/>
              <a:gd name="connsiteX1" fmla="*/ 4133233 w 4133233"/>
              <a:gd name="connsiteY1" fmla="*/ 0 h 3333443"/>
              <a:gd name="connsiteX2" fmla="*/ 3149291 w 4133233"/>
              <a:gd name="connsiteY2" fmla="*/ 3333175 h 3333443"/>
              <a:gd name="connsiteX3" fmla="*/ 0 w 4133233"/>
              <a:gd name="connsiteY3" fmla="*/ 3333443 h 3333443"/>
              <a:gd name="connsiteX4" fmla="*/ 1762125 w 4133233"/>
              <a:gd name="connsiteY4" fmla="*/ 37793 h 3333443"/>
              <a:gd name="connsiteX0" fmla="*/ 1285875 w 3656983"/>
              <a:gd name="connsiteY0" fmla="*/ 37793 h 3333443"/>
              <a:gd name="connsiteX1" fmla="*/ 3656983 w 3656983"/>
              <a:gd name="connsiteY1" fmla="*/ 0 h 3333443"/>
              <a:gd name="connsiteX2" fmla="*/ 2673041 w 3656983"/>
              <a:gd name="connsiteY2" fmla="*/ 3333175 h 3333443"/>
              <a:gd name="connsiteX3" fmla="*/ 0 w 3656983"/>
              <a:gd name="connsiteY3" fmla="*/ 3333443 h 3333443"/>
              <a:gd name="connsiteX4" fmla="*/ 1285875 w 3656983"/>
              <a:gd name="connsiteY4" fmla="*/ 37793 h 3333443"/>
              <a:gd name="connsiteX0" fmla="*/ 1285875 w 3656983"/>
              <a:gd name="connsiteY0" fmla="*/ 37793 h 3333443"/>
              <a:gd name="connsiteX1" fmla="*/ 3656983 w 3656983"/>
              <a:gd name="connsiteY1" fmla="*/ 0 h 3333443"/>
              <a:gd name="connsiteX2" fmla="*/ 2873066 w 3656983"/>
              <a:gd name="connsiteY2" fmla="*/ 3323650 h 3333443"/>
              <a:gd name="connsiteX3" fmla="*/ 0 w 3656983"/>
              <a:gd name="connsiteY3" fmla="*/ 3333443 h 3333443"/>
              <a:gd name="connsiteX4" fmla="*/ 1285875 w 3656983"/>
              <a:gd name="connsiteY4" fmla="*/ 37793 h 3333443"/>
              <a:gd name="connsiteX0" fmla="*/ 1285875 w 4133233"/>
              <a:gd name="connsiteY0" fmla="*/ 0 h 3295650"/>
              <a:gd name="connsiteX1" fmla="*/ 4133233 w 4133233"/>
              <a:gd name="connsiteY1" fmla="*/ 307 h 3295650"/>
              <a:gd name="connsiteX2" fmla="*/ 2873066 w 4133233"/>
              <a:gd name="connsiteY2" fmla="*/ 3285857 h 3295650"/>
              <a:gd name="connsiteX3" fmla="*/ 0 w 4133233"/>
              <a:gd name="connsiteY3" fmla="*/ 3295650 h 3295650"/>
              <a:gd name="connsiteX4" fmla="*/ 1285875 w 4133233"/>
              <a:gd name="connsiteY4" fmla="*/ 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33233" h="3295650">
                <a:moveTo>
                  <a:pt x="1285875" y="0"/>
                </a:moveTo>
                <a:lnTo>
                  <a:pt x="4133233" y="307"/>
                </a:lnTo>
                <a:lnTo>
                  <a:pt x="2873066" y="3285857"/>
                </a:lnTo>
                <a:lnTo>
                  <a:pt x="0" y="3295650"/>
                </a:lnTo>
                <a:lnTo>
                  <a:pt x="1285875" y="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4768" y="2069658"/>
            <a:ext cx="5042568" cy="345476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4768" y="241513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1633" y="690928"/>
            <a:ext cx="4501910" cy="732282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0006" y="358763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007" y="393311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98264" y="510561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98264" y="545109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520587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Рисунок 39">
            <a:extLst>
              <a:ext uri="{FF2B5EF4-FFF2-40B4-BE49-F238E27FC236}">
                <a16:creationId xmlns:a16="http://schemas.microsoft.com/office/drawing/2014/main" id="{F5EB3F05-D570-4C10-88F4-F6BC15CF1F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12700"/>
            <a:ext cx="7080595" cy="6870700"/>
          </a:xfrm>
          <a:custGeom>
            <a:avLst/>
            <a:gdLst>
              <a:gd name="connsiteX0" fmla="*/ 0 w 7080595"/>
              <a:gd name="connsiteY0" fmla="*/ 0 h 6870700"/>
              <a:gd name="connsiteX1" fmla="*/ 7080595 w 7080595"/>
              <a:gd name="connsiteY1" fmla="*/ 0 h 6870700"/>
              <a:gd name="connsiteX2" fmla="*/ 7080595 w 7080595"/>
              <a:gd name="connsiteY2" fmla="*/ 1883211 h 6870700"/>
              <a:gd name="connsiteX3" fmla="*/ 4515477 w 7080595"/>
              <a:gd name="connsiteY3" fmla="*/ 1883211 h 6870700"/>
              <a:gd name="connsiteX4" fmla="*/ 4515477 w 7080595"/>
              <a:gd name="connsiteY4" fmla="*/ 6870700 h 6870700"/>
              <a:gd name="connsiteX5" fmla="*/ 2269215 w 7080595"/>
              <a:gd name="connsiteY5" fmla="*/ 6870700 h 6870700"/>
              <a:gd name="connsiteX6" fmla="*/ 2269215 w 7080595"/>
              <a:gd name="connsiteY6" fmla="*/ 1883211 h 6870700"/>
              <a:gd name="connsiteX7" fmla="*/ 0 w 7080595"/>
              <a:gd name="connsiteY7" fmla="*/ 1883211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80595" h="6870700">
                <a:moveTo>
                  <a:pt x="0" y="0"/>
                </a:moveTo>
                <a:lnTo>
                  <a:pt x="7080595" y="0"/>
                </a:lnTo>
                <a:lnTo>
                  <a:pt x="7080595" y="1883211"/>
                </a:lnTo>
                <a:lnTo>
                  <a:pt x="4515477" y="1883211"/>
                </a:lnTo>
                <a:lnTo>
                  <a:pt x="4515477" y="6870700"/>
                </a:lnTo>
                <a:lnTo>
                  <a:pt x="2269215" y="6870700"/>
                </a:lnTo>
                <a:lnTo>
                  <a:pt x="2269215" y="1883211"/>
                </a:lnTo>
                <a:lnTo>
                  <a:pt x="0" y="1883211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FFEA6F9E-1C21-4644-8E2A-AD5673EEAD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3799" y="2318657"/>
            <a:ext cx="4203247" cy="1440996"/>
          </a:xfrm>
        </p:spPr>
        <p:txBody>
          <a:bodyPr lIns="0" rtlCol="0" anchor="b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7C1D1C8A-E829-4284-AB95-2DD0C7BAA4C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43799" y="4147457"/>
            <a:ext cx="4203247" cy="153216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CC539CF-E024-420D-BFED-5F2212DA8CE3}"/>
              </a:ext>
            </a:extLst>
          </p:cNvPr>
          <p:cNvCxnSpPr>
            <a:cxnSpLocks/>
          </p:cNvCxnSpPr>
          <p:nvPr userDrawn="1"/>
        </p:nvCxnSpPr>
        <p:spPr>
          <a:xfrm>
            <a:off x="-1" y="4376058"/>
            <a:ext cx="70539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09738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7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AA5404BE-7C49-4381-8FC0-95A496CFB4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35" name="Текст 8">
            <a:extLst>
              <a:ext uri="{FF2B5EF4-FFF2-40B4-BE49-F238E27FC236}">
                <a16:creationId xmlns:a16="http://schemas.microsoft.com/office/drawing/2014/main" id="{9B922914-E333-400C-A083-27A44BE79C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50085" y="4546575"/>
            <a:ext cx="1500624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M</a:t>
            </a:r>
          </a:p>
        </p:txBody>
      </p:sp>
      <p:sp>
        <p:nvSpPr>
          <p:cNvPr id="34" name="Текст 8">
            <a:extLst>
              <a:ext uri="{FF2B5EF4-FFF2-40B4-BE49-F238E27FC236}">
                <a16:creationId xmlns:a16="http://schemas.microsoft.com/office/drawing/2014/main" id="{486A9052-3614-4622-A421-1D20E5B311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77374" y="275039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E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F3ADE3E-3D48-4C5D-9FE4-2D7A263158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380" y="903514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 dirty="0"/>
              <a:t>S</a:t>
            </a:r>
          </a:p>
        </p:txBody>
      </p:sp>
      <p:sp>
        <p:nvSpPr>
          <p:cNvPr id="33" name="Текст 8">
            <a:extLst>
              <a:ext uri="{FF2B5EF4-FFF2-40B4-BE49-F238E27FC236}">
                <a16:creationId xmlns:a16="http://schemas.microsoft.com/office/drawing/2014/main" id="{9B49215A-DBBC-4C0F-A6A8-DFB2D54643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77374" y="89707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T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8BB770-F6A6-44A3-BCE1-BCCCC1E810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6143" y="5201920"/>
            <a:ext cx="5747657" cy="992505"/>
          </a:xfrm>
        </p:spPr>
        <p:txBody>
          <a:bodyPr rtlCol="0" anchor="ctr">
            <a:normAutofit/>
          </a:bodyPr>
          <a:lstStyle>
            <a:lvl1pPr>
              <a:defRPr sz="4800" cap="all" baseline="0"/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sp>
        <p:nvSpPr>
          <p:cNvPr id="3" name="Графический объект 8">
            <a:extLst>
              <a:ext uri="{FF2B5EF4-FFF2-40B4-BE49-F238E27FC236}">
                <a16:creationId xmlns:a16="http://schemas.microsoft.com/office/drawing/2014/main" id="{A6A04B8C-D941-483E-B669-7436C535CE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565384" y="1857932"/>
            <a:ext cx="922101" cy="244589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8">
            <a:extLst>
              <a:ext uri="{FF2B5EF4-FFF2-40B4-BE49-F238E27FC236}">
                <a16:creationId xmlns:a16="http://schemas.microsoft.com/office/drawing/2014/main" id="{7A6DC6C6-E9EB-405C-A68E-EE8EEBBCA3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845311" y="1857400"/>
            <a:ext cx="691575" cy="8866"/>
          </a:xfrm>
          <a:custGeom>
            <a:avLst/>
            <a:gdLst>
              <a:gd name="connsiteX0" fmla="*/ 691576 w 691575"/>
              <a:gd name="connsiteY0" fmla="*/ 0 h 8866"/>
              <a:gd name="connsiteX1" fmla="*/ 0 w 691575"/>
              <a:gd name="connsiteY1" fmla="*/ 0 h 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1575" h="8866">
                <a:moveTo>
                  <a:pt x="691576" y="0"/>
                </a:moveTo>
                <a:lnTo>
                  <a:pt x="0" y="0"/>
                </a:lnTo>
              </a:path>
            </a:pathLst>
          </a:custGeom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Графический объект 8">
            <a:extLst>
              <a:ext uri="{FF2B5EF4-FFF2-40B4-BE49-F238E27FC236}">
                <a16:creationId xmlns:a16="http://schemas.microsoft.com/office/drawing/2014/main" id="{028B5C16-2909-487D-BE4D-A794F3BA7A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565384" y="1857931"/>
            <a:ext cx="922101" cy="257362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54416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0" userDrawn="1">
          <p15:clr>
            <a:srgbClr val="FBAE40"/>
          </p15:clr>
        </p15:guide>
        <p15:guide id="2" orient="horz" pos="1584" userDrawn="1">
          <p15:clr>
            <a:srgbClr val="FBAE40"/>
          </p15:clr>
        </p15:guide>
        <p15:guide id="3" orient="horz" pos="271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7FA4A-CE52-4DA0-8842-74FE37E2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1BCD1D-6E4A-43CA-A3D4-B104CE27D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11BDA0-5B55-4A85-ACBF-31F8F3EB2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BBEE"/>
                </a:solidFill>
              </a:defRPr>
            </a:lvl1pPr>
          </a:lstStyle>
          <a:p>
            <a:r>
              <a:rPr lang="ru-RU" smtClean="0"/>
              <a:t>07.01.20ГГ</a:t>
            </a: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7AA55C-7321-4214-9297-F53B7B9E5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00BBEE"/>
                </a:solidFill>
              </a:defRPr>
            </a:lvl1pPr>
          </a:lstStyle>
          <a:p>
            <a:r>
              <a:rPr lang="ru-RU" smtClean="0"/>
              <a:t>Набор слайдов для презентации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330C71-8F7D-4855-A35C-46C83B4BF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BBEE"/>
                </a:solidFill>
              </a:defRPr>
            </a:lvl1pPr>
          </a:lstStyle>
          <a:p>
            <a:fld id="{9FF96520-E4CE-4EAD-8ABF-1D2297D6B3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6665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8" r:id="rId3"/>
    <p:sldLayoutId id="2147483667" r:id="rId4"/>
    <p:sldLayoutId id="2147483668" r:id="rId5"/>
    <p:sldLayoutId id="2147483669" r:id="rId6"/>
    <p:sldLayoutId id="2147483680" r:id="rId7"/>
    <p:sldLayoutId id="2147483670" r:id="rId8"/>
    <p:sldLayoutId id="2147483651" r:id="rId9"/>
    <p:sldLayoutId id="2147483671" r:id="rId10"/>
    <p:sldLayoutId id="2147483679" r:id="rId11"/>
    <p:sldLayoutId id="2147483677" r:id="rId12"/>
    <p:sldLayoutId id="2147483672" r:id="rId13"/>
    <p:sldLayoutId id="2147483652" r:id="rId14"/>
    <p:sldLayoutId id="2147483653" r:id="rId15"/>
    <p:sldLayoutId id="2147483650" r:id="rId16"/>
    <p:sldLayoutId id="2147483654" r:id="rId17"/>
    <p:sldLayoutId id="2147483674" r:id="rId18"/>
    <p:sldLayoutId id="2147483676" r:id="rId19"/>
    <p:sldLayoutId id="2147483673" r:id="rId20"/>
    <p:sldLayoutId id="2147483675" r:id="rId2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BBE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BBE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BBE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BBE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BBE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BBE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6.wmf"/><Relationship Id="rId4" Type="http://schemas.openxmlformats.org/officeDocument/2006/relationships/package" Target="../embeddings/_________Microsoft_Word8.docx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package" Target="../embeddings/_________Microsoft_Word.doc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_________Microsoft_Word2.docx"/><Relationship Id="rId5" Type="http://schemas.openxmlformats.org/officeDocument/2006/relationships/image" Target="../media/image7.wmf"/><Relationship Id="rId4" Type="http://schemas.openxmlformats.org/officeDocument/2006/relationships/package" Target="../embeddings/_________Microsoft_Word1.doc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package" Target="../embeddings/_________Microsoft_Word3.doc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wmf"/><Relationship Id="rId4" Type="http://schemas.openxmlformats.org/officeDocument/2006/relationships/package" Target="../embeddings/_________Microsoft_Word4.doc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2.png"/><Relationship Id="rId4" Type="http://schemas.openxmlformats.org/officeDocument/2006/relationships/hyperlink" Target="https://www.nalog.gov.ru/rn77/fl/interest/open_business/compaby_reg/4162139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3.wmf"/><Relationship Id="rId4" Type="http://schemas.openxmlformats.org/officeDocument/2006/relationships/package" Target="../embeddings/_________Microsoft_Word5.doc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package" Target="../embeddings/_________Microsoft_Word7.docx"/><Relationship Id="rId5" Type="http://schemas.openxmlformats.org/officeDocument/2006/relationships/image" Target="../media/image14.wmf"/><Relationship Id="rId4" Type="http://schemas.openxmlformats.org/officeDocument/2006/relationships/package" Target="../embeddings/_________Microsoft_Word6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24849" y="3208751"/>
            <a:ext cx="8477661" cy="1881352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1" cy="3390900"/>
          </a:xfrm>
          <a:prstGeom prst="rec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дзаголовок 31">
            <a:extLst>
              <a:ext uri="{FF2B5EF4-FFF2-40B4-BE49-F238E27FC236}">
                <a16:creationId xmlns:a16="http://schemas.microsoft.com/office/drawing/2014/main" id="{F69B5076-6A18-4AD8-A2C2-DB967CF6EE5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41681" y="5536144"/>
            <a:ext cx="2832428" cy="682094"/>
          </a:xfrm>
        </p:spPr>
        <p:txBody>
          <a:bodyPr rtlCol="0">
            <a:normAutofit fontScale="92500" lnSpcReduction="20000"/>
          </a:bodyPr>
          <a:lstStyle/>
          <a:p>
            <a:pPr marL="0" indent="0" rtl="0">
              <a:buNone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КОРОБОЧНОЕ РЕШЕНИЕ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Заголовок 22">
            <a:extLst>
              <a:ext uri="{FF2B5EF4-FFF2-40B4-BE49-F238E27FC236}">
                <a16:creationId xmlns:a16="http://schemas.microsoft.com/office/drawing/2014/main" id="{EE427349-2C23-4643-A4C8-552661FAA5D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14039" y="4170029"/>
            <a:ext cx="10027790" cy="1277857"/>
          </a:xfrm>
        </p:spPr>
        <p:txBody>
          <a:bodyPr rtlCol="0"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СОЗДАНИЕ </a:t>
            </a:r>
            <a:r>
              <a:rPr lang="ru-RU" sz="3600" dirty="0" smtClean="0">
                <a:solidFill>
                  <a:schemeClr val="bg1"/>
                </a:solidFill>
              </a:rPr>
              <a:t>БАНКА</a:t>
            </a: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В ФОРМЕ ООО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29" b="38131"/>
          <a:stretch/>
        </p:blipFill>
        <p:spPr>
          <a:xfrm>
            <a:off x="0" y="0"/>
            <a:ext cx="12192000" cy="337457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0" y="0"/>
            <a:ext cx="12192001" cy="3390900"/>
          </a:xfrm>
          <a:prstGeom prst="rect">
            <a:avLst/>
          </a:prstGeom>
          <a:solidFill>
            <a:srgbClr val="00BBEE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881" y="316041"/>
            <a:ext cx="2803525" cy="70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1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3971925" y="1016000"/>
            <a:ext cx="8220076" cy="5842000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68750" y="1335684"/>
            <a:ext cx="7771492" cy="12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Уведомление об избрании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 необходимо заполнить информацией, относящейся к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создаваемому банку.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Уведомление должно быть подписано лицом, уполномоченным решением общего собрания учредителей/решением единственного учредителя на подписание документов с расшифровкой фамилии, имени и отчества уполномоченного на подписание лица.</a:t>
            </a:r>
          </a:p>
        </p:txBody>
      </p:sp>
      <p:sp>
        <p:nvSpPr>
          <p:cNvPr id="17" name="Овал 16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33859" y="1362414"/>
            <a:ext cx="33761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одатайство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собрания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учредителей/решение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единственного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 банка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общества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ограниченной ответственностью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банка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форме Р11001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писок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</a:t>
            </a:r>
          </a:p>
          <a:p>
            <a:pPr>
              <a:spcAft>
                <a:spcPts val="1500"/>
              </a:spcAft>
            </a:pP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ведомление </a:t>
            </a: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избрании совета </a:t>
            </a:r>
            <a:r>
              <a:rPr lang="en-US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документы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301625" y="5167313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301625" y="4632326"/>
            <a:ext cx="79376" cy="79374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01625" y="4248150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301625" y="3879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01625" y="3498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01625" y="3131459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01625" y="256540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01625" y="183197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301625" y="14700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 rot="5400000">
            <a:off x="4213226" y="1431926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123690" y="-38385"/>
            <a:ext cx="10515600" cy="1325563"/>
          </a:xfrm>
        </p:spPr>
        <p:txBody>
          <a:bodyPr/>
          <a:lstStyle/>
          <a:p>
            <a:r>
              <a:rPr lang="ru-RU" dirty="0"/>
              <a:t>СОСТАВ КОМПЛЕКТА ДОКУМЕНТОВ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6222053"/>
              </p:ext>
            </p:extLst>
          </p:nvPr>
        </p:nvGraphicFramePr>
        <p:xfrm>
          <a:off x="1641020" y="6048004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9" name="Документ" showAsIcon="1" r:id="rId4" imgW="380880" imgH="771480" progId="Word.Document.12">
                  <p:embed/>
                </p:oleObj>
              </mc:Choice>
              <mc:Fallback>
                <p:oleObj name="Документ" showAsIcon="1" r:id="rId4" imgW="38088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41020" y="6048004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331650" y="6407149"/>
            <a:ext cx="10210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Уведомление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6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3971925" y="1016000"/>
            <a:ext cx="8220076" cy="5842000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62399" y="1335684"/>
            <a:ext cx="7804727" cy="308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предусмотренные нормативными актами Банка России, устанавливающими порядок и критерии оценки финансового положения учредителей кредитной организации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предусмотренные нормативными актами Банка России, определяющими порядок оценки соответствия квалификационным требованиям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требованиям 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деловой репутации лиц, указанных в статье 60 Федерального закона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Центральном банке Российской Федерации (Банке России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)»;</a:t>
            </a:r>
            <a:endParaRPr 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подтверждающие право новой кредитной организации располагаться 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здании (помещении), включая документы, необходимые для подготовки заключения о соблюдении кредитной организацией требований для осуществления кассовых операций.</a:t>
            </a:r>
          </a:p>
        </p:txBody>
      </p:sp>
      <p:sp>
        <p:nvSpPr>
          <p:cNvPr id="19" name="Овал 18"/>
          <p:cNvSpPr/>
          <p:nvPr/>
        </p:nvSpPr>
        <p:spPr>
          <a:xfrm>
            <a:off x="301625" y="5167313"/>
            <a:ext cx="79376" cy="79374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33859" y="1362414"/>
            <a:ext cx="33761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одатайство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собрания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учредителей/решение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единственного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 банка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общества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ограниченной ответственностью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банка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форме Р11001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писок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избрании совета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</a:t>
            </a:r>
          </a:p>
          <a:p>
            <a:pPr>
              <a:spcAft>
                <a:spcPts val="1500"/>
              </a:spcAft>
            </a:pP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документы</a:t>
            </a:r>
            <a:endParaRPr lang="ru-RU" sz="1200" b="1" dirty="0">
              <a:solidFill>
                <a:srgbClr val="00BBE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01625" y="46323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01625" y="4248150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01625" y="3879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01625" y="3498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01625" y="3131459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01625" y="256540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01625" y="183197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01625" y="14700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123734" y="-38429"/>
            <a:ext cx="10515600" cy="1325563"/>
          </a:xfrm>
        </p:spPr>
        <p:txBody>
          <a:bodyPr/>
          <a:lstStyle/>
          <a:p>
            <a:r>
              <a:rPr lang="ru-RU" dirty="0"/>
              <a:t>СОСТАВ КОМПЛЕКТА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353458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" y="0"/>
            <a:ext cx="12192000" cy="3392488"/>
          </a:xfrm>
          <a:prstGeom prst="rec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327150" y="3911600"/>
            <a:ext cx="1042193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вышеуказанные документы должны быть представлены 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формате .</a:t>
            </a:r>
            <a:r>
              <a:rPr lang="ru-RU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устав и бизнес-план помимо формата 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.pdf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должны 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представлены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формате 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docx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Полный текст документов 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формате .</a:t>
            </a:r>
            <a:r>
              <a:rPr lang="ru-RU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docx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также должен иметь скан-копии листов (цветное изображение), содержащих подписи лиц, уполномоченных 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подписание документов/ должностных лиц и оттиски печатей 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юридических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лиц.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19050"/>
            <a:ext cx="12198349" cy="3406774"/>
            <a:chOff x="13138151" y="2654301"/>
            <a:chExt cx="12198349" cy="340677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066" b="44659"/>
            <a:stretch/>
          </p:blipFill>
          <p:spPr>
            <a:xfrm>
              <a:off x="13144500" y="2654301"/>
              <a:ext cx="12192000" cy="3406774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13138151" y="2667000"/>
              <a:ext cx="12192000" cy="3392488"/>
            </a:xfrm>
            <a:prstGeom prst="rect">
              <a:avLst/>
            </a:prstGeom>
            <a:solidFill>
              <a:srgbClr val="00BBEE">
                <a:alpha val="5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 txBox="1">
            <a:spLocks/>
          </p:cNvSpPr>
          <p:nvPr/>
        </p:nvSpPr>
        <p:spPr>
          <a:xfrm>
            <a:off x="1416050" y="314325"/>
            <a:ext cx="10515600" cy="924808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Оформление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6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" y="0"/>
            <a:ext cx="12192000" cy="3392488"/>
          </a:xfrm>
          <a:prstGeom prst="rec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68425" y="4013637"/>
            <a:ext cx="32895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 кабинет участника информационного обмена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подачи в Банк России комплекта документов для государственной регистрации кредитной организации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843735" y="4000873"/>
            <a:ext cx="3578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Конструктор платежных поручений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оплаты государственной пошлины за предоставление лицензии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осуществление банковских операций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0"/>
            <a:ext cx="12192000" cy="3394666"/>
            <a:chOff x="12872720" y="2937872"/>
            <a:chExt cx="12192000" cy="3394666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94" b="22648"/>
            <a:stretch/>
          </p:blipFill>
          <p:spPr>
            <a:xfrm>
              <a:off x="12877800" y="2941637"/>
              <a:ext cx="12184380" cy="3390901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12872720" y="2937872"/>
              <a:ext cx="12192000" cy="3392488"/>
            </a:xfrm>
            <a:prstGeom prst="rect">
              <a:avLst/>
            </a:prstGeom>
            <a:solidFill>
              <a:srgbClr val="00BBEE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1027" name="Рисунок 1" descr="image00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1008" y="2906488"/>
            <a:ext cx="985135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Рисунок 3" descr="image00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1408" y="2906488"/>
            <a:ext cx="967327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 txBox="1">
            <a:spLocks/>
          </p:cNvSpPr>
          <p:nvPr/>
        </p:nvSpPr>
        <p:spPr>
          <a:xfrm>
            <a:off x="1416050" y="-66675"/>
            <a:ext cx="10515600" cy="924808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Полезные ссылки</a:t>
            </a:r>
          </a:p>
        </p:txBody>
      </p:sp>
    </p:spTree>
    <p:extLst>
      <p:ext uri="{BB962C8B-B14F-4D97-AF65-F5344CB8AC3E}">
        <p14:creationId xmlns:p14="http://schemas.microsoft.com/office/powerpoint/2010/main" val="295858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12192000" cy="3392488"/>
          </a:xfrm>
          <a:prstGeom prst="rec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327030" y="3919537"/>
            <a:ext cx="80280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Коробочное решение разработано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оптимизации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прохождения процедуры регистрации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нового банка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общества с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ограниченной ответственностью и является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дополнением к Порядку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действий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соискателя для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регистрации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банка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получения лицензии на осуществление банковских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318508" y="3950256"/>
            <a:ext cx="21349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действий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соискателя 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0" y="0"/>
            <a:ext cx="12195174" cy="3416304"/>
            <a:chOff x="9655176" y="-4521201"/>
            <a:chExt cx="12195174" cy="3416304"/>
          </a:xfrm>
        </p:grpSpPr>
        <p:pic>
          <p:nvPicPr>
            <p:cNvPr id="57" name="Рисунок 5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85" b="10573"/>
            <a:stretch/>
          </p:blipFill>
          <p:spPr>
            <a:xfrm>
              <a:off x="9658349" y="-4521201"/>
              <a:ext cx="12192001" cy="3402694"/>
            </a:xfrm>
            <a:prstGeom prst="rect">
              <a:avLst/>
            </a:prstGeom>
          </p:spPr>
        </p:pic>
        <p:sp>
          <p:nvSpPr>
            <p:cNvPr id="71" name="Прямоугольник 70"/>
            <p:cNvSpPr/>
            <p:nvPr/>
          </p:nvSpPr>
          <p:spPr>
            <a:xfrm>
              <a:off x="9655176" y="-4521199"/>
              <a:ext cx="12192000" cy="3416302"/>
            </a:xfrm>
            <a:prstGeom prst="rect">
              <a:avLst/>
            </a:prstGeom>
            <a:solidFill>
              <a:srgbClr val="00BBE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16050" y="130313"/>
            <a:ext cx="6501493" cy="73228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Рисунок 2" descr="image00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6917" y="2894137"/>
            <a:ext cx="967582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Прямоугольник 118"/>
          <p:cNvSpPr/>
          <p:nvPr/>
        </p:nvSpPr>
        <p:spPr>
          <a:xfrm>
            <a:off x="3971925" y="1016000"/>
            <a:ext cx="8220076" cy="5842000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33859" y="1362414"/>
            <a:ext cx="33761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одатайство</a:t>
            </a:r>
            <a:endParaRPr lang="ru-RU" sz="1200" b="1" dirty="0">
              <a:solidFill>
                <a:srgbClr val="00BBE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собрания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учредителей/решение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единственного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 банка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общества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ограниченной ответственностью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банка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форме Р11001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писок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избрании совета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документы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81450" y="1354281"/>
            <a:ext cx="7758792" cy="401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just">
              <a:lnSpc>
                <a:spcPct val="107000"/>
              </a:lnSpc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ходатайства содержит полный перечень банковских операций, которые имеет право осуществлять банк. 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algn="just">
              <a:lnSpc>
                <a:spcPct val="107000"/>
              </a:lnSpc>
            </a:pP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algn="just">
              <a:lnSpc>
                <a:spcPct val="107000"/>
              </a:lnSpc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Полный перечень банковских операций в ходатайстве указывается исходя из выбранного типа и вида лицензии банка в соответствии с одним из Приложений к Инструкции Банка России от 02.04.2010 № 135-И «О порядке принятия Банком России решения о государственной регистрации кредитных организаций и выдаче лицензий на осуществление банковских операций», а именно:</a:t>
            </a:r>
          </a:p>
          <a:p>
            <a:pPr marL="742950" lvl="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банков с базовой лицензией – Приложения №№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-37, 45-47;</a:t>
            </a:r>
          </a:p>
          <a:p>
            <a:pPr marL="742950" lvl="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банков с универсальной лицензией – Приложения №№ 28-32, 42-44. </a:t>
            </a:r>
          </a:p>
          <a:p>
            <a:pPr marL="457200" lvl="0" algn="just">
              <a:lnSpc>
                <a:spcPct val="107000"/>
              </a:lnSpc>
            </a:pP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Ходатайство должно быть подписано лицом, уполномоченным на подписание документов решением общего собрания учредителей/решением единственного учредителя с расшифровкой фамилии, имени и отчества подписавшего лица,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указанием должности и полномочий. В случае подписания от имени юридического лица, подпись от имени юридического лица должна быть заверена печатью юридического лица (в случае ее наличия).</a:t>
            </a:r>
          </a:p>
        </p:txBody>
      </p:sp>
      <p:sp>
        <p:nvSpPr>
          <p:cNvPr id="19" name="Овал 18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трелка вниз 68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301625" y="5167313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301625" y="46323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301625" y="4248150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301625" y="3879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301625" y="3498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301625" y="3131459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01625" y="256540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301625" y="183197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301625" y="1470026"/>
            <a:ext cx="79376" cy="79374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5400000">
            <a:off x="4213226" y="1438276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1" name="Равнобедренный треугольник 20"/>
          <p:cNvSpPr/>
          <p:nvPr/>
        </p:nvSpPr>
        <p:spPr>
          <a:xfrm rot="5400000">
            <a:off x="4213226" y="2117727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123734" y="-38100"/>
            <a:ext cx="10515600" cy="1325563"/>
          </a:xfrm>
        </p:spPr>
        <p:txBody>
          <a:bodyPr/>
          <a:lstStyle/>
          <a:p>
            <a:r>
              <a:rPr lang="ru-RU" dirty="0"/>
              <a:t>СОСТАВ КОМПЛЕКТА ДОКУМЕНТОВ</a:t>
            </a:r>
          </a:p>
        </p:txBody>
      </p:sp>
      <p:sp>
        <p:nvSpPr>
          <p:cNvPr id="22" name="Равнобедренный треугольник 21"/>
          <p:cNvSpPr/>
          <p:nvPr/>
        </p:nvSpPr>
        <p:spPr>
          <a:xfrm rot="5400000">
            <a:off x="4213225" y="3983038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115031"/>
              </p:ext>
            </p:extLst>
          </p:nvPr>
        </p:nvGraphicFramePr>
        <p:xfrm>
          <a:off x="1541166" y="6065836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5" name="Документ" showAsIcon="1" r:id="rId4" imgW="380880" imgH="771480" progId="Word.Document.12">
                  <p:embed/>
                </p:oleObj>
              </mc:Choice>
              <mc:Fallback>
                <p:oleObj name="Документ" showAsIcon="1" r:id="rId4" imgW="38088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1166" y="6065836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31650" y="6407149"/>
            <a:ext cx="10210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Ходатайство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28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3971925" y="1013460"/>
            <a:ext cx="8220076" cy="5844540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68749" y="1352376"/>
            <a:ext cx="7696777" cy="3056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общего собрания учредителей/решение единственного учредителя.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Составлено два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варианта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документа: решение единственного учредителя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случая учреждения банка одним лицом и протокол общего собрания учредителей для учреждения банка двумя и более лицами.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Протокол/Решение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содержит прочерки, которые требуется заполнить информацией, относящейся к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создаваемому банку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отражающей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специфику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Протокол/Решение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должен(о) быть подписан(о) всеми учредителями/единственным учредителем с расшифровкой фамилии,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 и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отчества подписавших лиц, с указанием должности и полномочий в случае подписания от имени юридического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лица.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одпись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имени юридического лица должна быть заверена печатью юридического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 (в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случае ее наличия).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3859" y="1362414"/>
            <a:ext cx="33761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одатайство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собрания </a:t>
            </a:r>
            <a:r>
              <a:rPr lang="en-US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учредителей/решение </a:t>
            </a: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единственного </a:t>
            </a:r>
            <a:r>
              <a:rPr lang="en-US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</a:t>
            </a:r>
            <a:endParaRPr lang="ru-RU" sz="1200" b="1" dirty="0">
              <a:solidFill>
                <a:srgbClr val="00BBE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 банка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общества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ограниченной ответственностью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банка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форме Р11001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писок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избрании совета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документы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301625" y="5167313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301625" y="46323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301625" y="4248150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301625" y="3879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301625" y="3498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301625" y="3131459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01625" y="256540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01625" y="1831976"/>
            <a:ext cx="79376" cy="79374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301625" y="14700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 rot="5400000">
            <a:off x="4213226" y="1438276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2" name="Равнобедренный треугольник 21"/>
          <p:cNvSpPr/>
          <p:nvPr/>
        </p:nvSpPr>
        <p:spPr>
          <a:xfrm rot="5400000">
            <a:off x="4227240" y="2485015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3" name="Равнобедренный треугольник 22"/>
          <p:cNvSpPr/>
          <p:nvPr/>
        </p:nvSpPr>
        <p:spPr>
          <a:xfrm rot="5400000">
            <a:off x="4227240" y="3531754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123734" y="-37158"/>
            <a:ext cx="10515600" cy="1325563"/>
          </a:xfrm>
        </p:spPr>
        <p:txBody>
          <a:bodyPr/>
          <a:lstStyle/>
          <a:p>
            <a:r>
              <a:rPr lang="ru-RU" dirty="0"/>
              <a:t>СОСТАВ КОМПЛЕКТА ДОКУМЕНТОВ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3899429"/>
              </p:ext>
            </p:extLst>
          </p:nvPr>
        </p:nvGraphicFramePr>
        <p:xfrm>
          <a:off x="1422277" y="6021386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" name="Документ" showAsIcon="1" r:id="rId4" imgW="380880" imgH="771480" progId="Word.Document.12">
                  <p:embed/>
                </p:oleObj>
              </mc:Choice>
              <mc:Fallback>
                <p:oleObj name="Документ" showAsIcon="1" r:id="rId4" imgW="38088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22277" y="6021386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7015086"/>
              </p:ext>
            </p:extLst>
          </p:nvPr>
        </p:nvGraphicFramePr>
        <p:xfrm>
          <a:off x="2455443" y="6021386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" name="Документ" showAsIcon="1" r:id="rId6" imgW="380880" imgH="771480" progId="Word.Document.12">
                  <p:embed/>
                </p:oleObj>
              </mc:Choice>
              <mc:Fallback>
                <p:oleObj name="Документ" showAsIcon="1" r:id="rId6" imgW="38088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55443" y="6021386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225550" y="6407148"/>
            <a:ext cx="10210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ЕУ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92757" y="6407148"/>
            <a:ext cx="10210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ОСУ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1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971925" y="1016000"/>
            <a:ext cx="8220076" cy="5842000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75100" y="1344756"/>
            <a:ext cx="7765142" cy="4933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just">
              <a:lnSpc>
                <a:spcPct val="107000"/>
              </a:lnSpc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Устав содержит прочерки, которые требуется заполнить информацией, относящейся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создаваемому банку, в том числе указать:</a:t>
            </a:r>
          </a:p>
          <a:p>
            <a:pPr marL="742950" lvl="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</a:rPr>
              <a:t>дату протокола общего собрания учредителей/решения единственного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 на титульном листе устава и в пункте 1.1 устава;</a:t>
            </a:r>
          </a:p>
          <a:p>
            <a:pPr marL="742950" lvl="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нахождения банка (название населенного пункта, если населенный пункт не является столицей субъекта федерации - указывается субъект федерации, в котором находится этот населенный пункт) и год (год соответствует году принятия решения о создании банка) на титульном листе;</a:t>
            </a:r>
          </a:p>
          <a:p>
            <a:pPr marL="742950" lvl="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согласованные с Банком России полное и сокращенное фирменные наименования банка на титульном листе устава и в пункте 1.4;</a:t>
            </a:r>
          </a:p>
          <a:p>
            <a:pPr marL="742950" lvl="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нахождения банка (наименование населенного пункта) в пункте 1.5; адрес в пункте 1.5 устава должен быть заполнен в соответствии с адресом, по которому будет располагаться банк и соответствовать информации, содержащейся в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Государственном адресном реестре;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пункте 2.3 устава необходимо указать перечень банковских операций, соответствующий их перечню в ходатайстве.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1400" dirty="0">
              <a:solidFill>
                <a:schemeClr val="bg1"/>
              </a:solidFill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дополнения устава необходимой информацией устав должен быть подписан лицом, уполномоченным на подписание документов решением общего собрания учредителей/решением единственного учредителя с расшифровкой фамилии, имени 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отчества уполномоченного на подписание лица.</a:t>
            </a:r>
          </a:p>
        </p:txBody>
      </p:sp>
      <p:sp>
        <p:nvSpPr>
          <p:cNvPr id="14" name="Овал 13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33859" y="1362414"/>
            <a:ext cx="33761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одатайство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собрания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учредителей/решение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единственного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 банка </a:t>
            </a: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общества </a:t>
            </a:r>
            <a:r>
              <a:rPr lang="en-US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ограниченной ответственностью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банка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форме Р11001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писок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избрании совета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документы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01625" y="5167313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01625" y="46323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01625" y="4248150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01625" y="3879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01625" y="3498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01625" y="3131459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01625" y="2565401"/>
            <a:ext cx="79376" cy="79374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01625" y="183197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01625" y="14700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24325" y="163830"/>
            <a:ext cx="10515600" cy="923925"/>
          </a:xfrm>
        </p:spPr>
        <p:txBody>
          <a:bodyPr rtlCol="0">
            <a:normAutofit/>
          </a:bodyPr>
          <a:lstStyle/>
          <a:p>
            <a:r>
              <a:rPr lang="ru-RU" sz="28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КОМПЛЕКТА ДОКУМЕНТОВ</a:t>
            </a:r>
            <a:endParaRPr lang="ru-RU" sz="2800" b="1" dirty="0">
              <a:solidFill>
                <a:srgbClr val="00BBE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5400000">
            <a:off x="4213226" y="1493839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 rot="5400000">
            <a:off x="4211475" y="5418100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31650" y="6407149"/>
            <a:ext cx="10210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Устав банка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126698"/>
              </p:ext>
            </p:extLst>
          </p:nvPr>
        </p:nvGraphicFramePr>
        <p:xfrm>
          <a:off x="1563687" y="6021386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Документ" showAsIcon="1" r:id="rId4" imgW="380880" imgH="771480" progId="Word.Document.12">
                  <p:embed/>
                </p:oleObj>
              </mc:Choice>
              <mc:Fallback>
                <p:oleObj name="Документ" showAsIcon="1" r:id="rId4" imgW="38088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63687" y="6021386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262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3971925" y="1016000"/>
            <a:ext cx="8220076" cy="5842000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62400" y="1335684"/>
            <a:ext cx="7786688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содержит текст, выделенный красным цветом – это положения, требующие заполнения в соответствии со спецификой деятельности, отраженной в  выбранной бизнес-модели и программе действий (на период действия бизнес-плана будущего </a:t>
            </a:r>
            <a:r>
              <a:rPr lang="ru-RU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банка</a:t>
            </a:r>
            <a:r>
              <a:rPr lang="ru-RU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33859" y="1362414"/>
            <a:ext cx="33761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одатайство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собрания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учредителей/решение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единственного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 банка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общества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ограниченной ответственностью</a:t>
            </a:r>
          </a:p>
          <a:p>
            <a:pPr>
              <a:spcAft>
                <a:spcPts val="1500"/>
              </a:spcAft>
            </a:pP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банка</a:t>
            </a:r>
            <a:endParaRPr lang="ru-RU" sz="1200" b="1" dirty="0">
              <a:solidFill>
                <a:srgbClr val="00BBE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форме Р11001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писок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избрании совета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документы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01625" y="5167313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01625" y="46323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01625" y="4248150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01625" y="3879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01625" y="3498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301625" y="3131459"/>
            <a:ext cx="79376" cy="79374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01625" y="256540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301625" y="183197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01625" y="14700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 rot="5400000">
            <a:off x="4213226" y="1419228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123777" y="-38100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КОМПЛЕКТА ДОКУМЕНТОВ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331650" y="6407149"/>
            <a:ext cx="10210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858892"/>
              </p:ext>
            </p:extLst>
          </p:nvPr>
        </p:nvGraphicFramePr>
        <p:xfrm>
          <a:off x="1563413" y="6021386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Документ" showAsIcon="1" r:id="rId4" imgW="380880" imgH="771480" progId="Word.Document.12">
                  <p:embed/>
                </p:oleObj>
              </mc:Choice>
              <mc:Fallback>
                <p:oleObj name="Документ" showAsIcon="1" r:id="rId4" imgW="38088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63413" y="6021386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398964" y="2509843"/>
            <a:ext cx="7308849" cy="882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дополнения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бизнес-плана необходимой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информацией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 быть подписан лицом, уполномоченным на подписание документов решением общего собрания учредителей/решением единственного учредителя с расшифровкой фамилии, имени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отчества уполномоченного на подписание лица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21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/>
          <p:cNvSpPr/>
          <p:nvPr/>
        </p:nvSpPr>
        <p:spPr>
          <a:xfrm>
            <a:off x="3971925" y="1016000"/>
            <a:ext cx="8220076" cy="5842000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6050" y="1335684"/>
            <a:ext cx="7793038" cy="2166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по форме Р11001 является документом, форма и требования к оформлению которого устанавливаются ФНС России Приказом от 31.08.2020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ЕД-7-14/617@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утверждении форм и требований к оформлению документов,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представляемых 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регистрирующий орган при государственной регистрации юридических лиц, индивидуальных предпринимателей и крестьянских (фермерских) хозяйств».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официальном сайте ФНС России находится ссылка на Заявление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регистрации юридического лица при создании, которой мы рекомендуем воспользоваться при заполнении Заявления по форме Р11001: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https://www.nalog.gov.ru/rn77/fl/interest/open_business/compaby_reg/4162139/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Рисунок 1" descr="image00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0148" y="3801837"/>
            <a:ext cx="1509912" cy="148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Овал 16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33859" y="1362414"/>
            <a:ext cx="33761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одатайство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собрания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учредителей/решение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единственного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 банка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общества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ограниченной ответственностью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банка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форме Р11001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писок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избрании совета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документы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301625" y="5167313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301625" y="46323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301625" y="4248150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301625" y="3879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301625" y="3498851"/>
            <a:ext cx="79376" cy="79374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01625" y="3131459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301625" y="256540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301625" y="183197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301625" y="14700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5400000">
            <a:off x="4213226" y="1425578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127500" y="-38100"/>
            <a:ext cx="10515600" cy="1325563"/>
          </a:xfrm>
        </p:spPr>
        <p:txBody>
          <a:bodyPr/>
          <a:lstStyle/>
          <a:p>
            <a:r>
              <a:rPr lang="ru-RU" dirty="0"/>
              <a:t>СОСТАВ КОМПЛЕКТА ДОКУМЕНТОВ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31650" y="6407149"/>
            <a:ext cx="1225119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Р11001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035408"/>
              </p:ext>
            </p:extLst>
          </p:nvPr>
        </p:nvGraphicFramePr>
        <p:xfrm>
          <a:off x="1711324" y="6021386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9" name="Acrobat Document" showAsIcon="1" r:id="rId6" imgW="380880" imgH="771480" progId="AcroExch.Document.DC">
                  <p:embed/>
                </p:oleObj>
              </mc:Choice>
              <mc:Fallback>
                <p:oleObj name="Acrobat Document" showAsIcon="1" r:id="rId6" imgW="380880" imgH="7714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11324" y="6021386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575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/>
          <p:cNvSpPr/>
          <p:nvPr/>
        </p:nvSpPr>
        <p:spPr>
          <a:xfrm>
            <a:off x="3971925" y="1016000"/>
            <a:ext cx="8220076" cy="5842000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68750" y="1342034"/>
            <a:ext cx="7780337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just">
              <a:lnSpc>
                <a:spcPct val="107000"/>
              </a:lnSpc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совета директоров содержит прочерки, которые необходимо заполнить информацией, относящейся к создаваемому банку. Протокол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 должен быть подписан Председателем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 и секретарем заседания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 с расшифровкой фамилии, имени и отчества подписавших лиц.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33859" y="1362414"/>
            <a:ext cx="33761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одатайство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собрания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учредителей/решение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единственного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 банка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общества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ограниченной ответственностью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банка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форме Р11001</a:t>
            </a:r>
          </a:p>
          <a:p>
            <a:pPr>
              <a:spcAft>
                <a:spcPts val="1500"/>
              </a:spcAft>
            </a:pP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ротокол </a:t>
            </a: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писок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избрании совета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документы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01625" y="5167313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01625" y="46323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01625" y="4248150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301625" y="3879851"/>
            <a:ext cx="79376" cy="79374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01625" y="3498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301625" y="3131459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01625" y="256540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01625" y="183197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01625" y="14700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 rot="5400000">
            <a:off x="4213226" y="1425578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127193" y="-38100"/>
            <a:ext cx="10515600" cy="1325563"/>
          </a:xfrm>
        </p:spPr>
        <p:txBody>
          <a:bodyPr/>
          <a:lstStyle/>
          <a:p>
            <a:r>
              <a:rPr lang="ru-RU" dirty="0"/>
              <a:t>СОСТАВ КОМПЛЕКТА ДОКУМЕНТОВ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7050065"/>
              </p:ext>
            </p:extLst>
          </p:nvPr>
        </p:nvGraphicFramePr>
        <p:xfrm>
          <a:off x="1635341" y="6026150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2" name="Документ" showAsIcon="1" r:id="rId4" imgW="380880" imgH="771480" progId="Word.Document.12">
                  <p:embed/>
                </p:oleObj>
              </mc:Choice>
              <mc:Fallback>
                <p:oleObj name="Документ" showAsIcon="1" r:id="rId4" imgW="38088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35341" y="6026150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393794" y="6395749"/>
            <a:ext cx="10210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СД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3971925" y="1016000"/>
            <a:ext cx="8220076" cy="5842000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6050" y="1338406"/>
            <a:ext cx="778419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заполнения и подписания списка учредителей установлен Приложением 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Инструкции Банка России от 02.04.2010 № 135-И «О порядке принятия Банком России решения о государственной регистрации кредитных организаций и выдаче лицензий на осуществление банковских операций». </a:t>
            </a:r>
          </a:p>
        </p:txBody>
      </p:sp>
      <p:sp>
        <p:nvSpPr>
          <p:cNvPr id="17" name="Овал 16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33859" y="1362414"/>
            <a:ext cx="33761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одатайство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собрания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учредителей/решение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единственного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 банка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общества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ограниченной ответственностью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банка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форме Р11001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ротокол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директоров</a:t>
            </a:r>
          </a:p>
          <a:p>
            <a:pPr>
              <a:spcAft>
                <a:spcPts val="1500"/>
              </a:spcAft>
            </a:pP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писок </a:t>
            </a:r>
            <a:r>
              <a:rPr lang="ru-RU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учредителей</a:t>
            </a:r>
          </a:p>
          <a:p>
            <a:pPr>
              <a:spcAft>
                <a:spcPts val="1500"/>
              </a:spcAft>
            </a:pP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ведомление </a:t>
            </a:r>
            <a:r>
              <a:rPr lang="ru-RU" sz="1200" dirty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избрании совета </a:t>
            </a:r>
            <a: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</a:t>
            </a:r>
          </a:p>
          <a:p>
            <a:pPr>
              <a:spcAft>
                <a:spcPts val="1500"/>
              </a:spcAft>
            </a:pPr>
            <a:r>
              <a:rPr lang="ru-RU" sz="1200" dirty="0" smtClean="0">
                <a:solidFill>
                  <a:srgbClr val="6F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документы</a:t>
            </a:r>
            <a:endParaRPr lang="ru-RU" sz="1200" dirty="0">
              <a:solidFill>
                <a:srgbClr val="6F71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301625" y="5167313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01625" y="46323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301625" y="4248150"/>
            <a:ext cx="79376" cy="79374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01625" y="3879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301625" y="349885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01625" y="3131459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01625" y="2565401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01625" y="183197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01625" y="1470026"/>
            <a:ext cx="79376" cy="79374"/>
          </a:xfrm>
          <a:prstGeom prst="ellipse">
            <a:avLst/>
          </a:prstGeom>
          <a:solidFill>
            <a:srgbClr val="B7B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 rot="5400000">
            <a:off x="4213226" y="1425576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121150" y="-34449"/>
            <a:ext cx="10515600" cy="1325563"/>
          </a:xfrm>
        </p:spPr>
        <p:txBody>
          <a:bodyPr/>
          <a:lstStyle/>
          <a:p>
            <a:r>
              <a:rPr lang="ru-RU" dirty="0"/>
              <a:t>СОСТАВ КОМПЛЕКТА ДОКУМЕНТОВ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3663141"/>
              </p:ext>
            </p:extLst>
          </p:nvPr>
        </p:nvGraphicFramePr>
        <p:xfrm>
          <a:off x="1562099" y="6030325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1" name="Документ" showAsIcon="1" r:id="rId4" imgW="380880" imgH="771480" progId="Word.Document.12">
                  <p:embed/>
                </p:oleObj>
              </mc:Choice>
              <mc:Fallback>
                <p:oleObj name="Документ" showAsIcon="1" r:id="rId4" imgW="38088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62099" y="6030325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735586"/>
              </p:ext>
            </p:extLst>
          </p:nvPr>
        </p:nvGraphicFramePr>
        <p:xfrm>
          <a:off x="2749551" y="6021386"/>
          <a:ext cx="381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2" name="Документ" showAsIcon="1" r:id="rId6" imgW="380880" imgH="771480" progId="Word.Document.12">
                  <p:embed/>
                </p:oleObj>
              </mc:Choice>
              <mc:Fallback>
                <p:oleObj name="Документ" showAsIcon="1" r:id="rId6" imgW="38088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49551" y="6021386"/>
                        <a:ext cx="3810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073150" y="6407149"/>
            <a:ext cx="127958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учредителей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68608" y="6393934"/>
            <a:ext cx="14810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учредителей образец заполнения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87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4C8E8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M Deck_tm12041065_Win32_LW_v2" id="{4F206296-6CCA-437B-ABEB-95E882651B70}" vid="{35168526-4CBB-4325-9C81-5B5C83385FF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2B6A28-7094-4F7C-9CE6-FEFFCFA7E1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126E60-8824-40C8-9624-5890E719C52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230e9df3-be65-4c73-a93b-d1236ebd677e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817B950-985C-4D79-B0A3-FA5D2FD7806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1348</Words>
  <Application>Microsoft Office PowerPoint</Application>
  <PresentationFormat>Широкоэкранный</PresentationFormat>
  <Paragraphs>155</Paragraphs>
  <Slides>13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Source Sans Pro</vt:lpstr>
      <vt:lpstr>Тема Office</vt:lpstr>
      <vt:lpstr>Документ</vt:lpstr>
      <vt:lpstr>Acrobat Document</vt:lpstr>
      <vt:lpstr>СОЗДАНИЕ БАНКА В ФОРМЕ ООО</vt:lpstr>
      <vt:lpstr>Цель</vt:lpstr>
      <vt:lpstr>СОСТАВ КОМПЛЕКТА ДОКУМЕНТОВ</vt:lpstr>
      <vt:lpstr>СОСТАВ КОМПЛЕКТА ДОКУМЕНТОВ</vt:lpstr>
      <vt:lpstr>СОСТАВ КОМПЛЕКТА ДОКУМЕНТОВ</vt:lpstr>
      <vt:lpstr>СОСТАВ КОМПЛЕКТА ДОКУМЕНТОВ</vt:lpstr>
      <vt:lpstr>СОСТАВ КОМПЛЕКТА ДОКУМЕНТОВ</vt:lpstr>
      <vt:lpstr>СОСТАВ КОМПЛЕКТА ДОКУМЕНТОВ</vt:lpstr>
      <vt:lpstr>СОСТАВ КОМПЛЕКТА ДОКУМЕНТОВ</vt:lpstr>
      <vt:lpstr>СОСТАВ КОМПЛЕКТА ДОКУМЕНТОВ</vt:lpstr>
      <vt:lpstr>СОСТАВ КОМПЛЕКТА ДОКУМЕНТОВ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2021-07-29T04:12:45Z</dcterms:created>
  <dcterms:modified xsi:type="dcterms:W3CDTF">2026-07-27T07:12:44Z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